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5" r:id="rId1"/>
    <p:sldMasterId id="2147483707" r:id="rId2"/>
  </p:sldMasterIdLst>
  <p:notesMasterIdLst>
    <p:notesMasterId r:id="rId22"/>
  </p:notesMasterIdLst>
  <p:sldIdLst>
    <p:sldId id="636" r:id="rId3"/>
    <p:sldId id="349" r:id="rId4"/>
    <p:sldId id="258" r:id="rId5"/>
    <p:sldId id="1729" r:id="rId6"/>
    <p:sldId id="1742" r:id="rId7"/>
    <p:sldId id="1745" r:id="rId8"/>
    <p:sldId id="1743" r:id="rId9"/>
    <p:sldId id="1746" r:id="rId10"/>
    <p:sldId id="1732" r:id="rId11"/>
    <p:sldId id="1747" r:id="rId12"/>
    <p:sldId id="1748" r:id="rId13"/>
    <p:sldId id="1738" r:id="rId14"/>
    <p:sldId id="1739" r:id="rId15"/>
    <p:sldId id="1733" r:id="rId16"/>
    <p:sldId id="1749" r:id="rId17"/>
    <p:sldId id="1740" r:id="rId18"/>
    <p:sldId id="1741" r:id="rId19"/>
    <p:sldId id="1744" r:id="rId20"/>
    <p:sldId id="624"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素材" id="{548E6020-DE2C-4A43-8C4A-E92BE1952416}">
          <p14:sldIdLst>
            <p14:sldId id="636"/>
            <p14:sldId id="349"/>
            <p14:sldId id="258"/>
            <p14:sldId id="1729"/>
            <p14:sldId id="1742"/>
            <p14:sldId id="1745"/>
            <p14:sldId id="1743"/>
            <p14:sldId id="1746"/>
            <p14:sldId id="1732"/>
            <p14:sldId id="1747"/>
            <p14:sldId id="1748"/>
            <p14:sldId id="1738"/>
            <p14:sldId id="1739"/>
            <p14:sldId id="1733"/>
            <p14:sldId id="1749"/>
            <p14:sldId id="1740"/>
            <p14:sldId id="1741"/>
            <p14:sldId id="1744"/>
            <p14:sldId id="62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杨 伟洲" initials="杨" lastIdx="1" clrIdx="0">
    <p:extLst>
      <p:ext uri="{19B8F6BF-5375-455C-9EA6-DF929625EA0E}">
        <p15:presenceInfo xmlns:p15="http://schemas.microsoft.com/office/powerpoint/2012/main" userId="42218d51efea374b" providerId="Windows Live"/>
      </p:ext>
    </p:extLst>
  </p:cmAuthor>
  <p:cmAuthor id="2" name="Fish Zheng" initials="FZ" lastIdx="1" clrIdx="1">
    <p:extLst>
      <p:ext uri="{19B8F6BF-5375-455C-9EA6-DF929625EA0E}">
        <p15:presenceInfo xmlns:p15="http://schemas.microsoft.com/office/powerpoint/2012/main" userId="784d355a392b2c5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A0001"/>
    <a:srgbClr val="BFBFBF"/>
    <a:srgbClr val="CEAB6E"/>
    <a:srgbClr val="A6A6A6"/>
    <a:srgbClr val="B1B1B1"/>
    <a:srgbClr val="063771"/>
    <a:srgbClr val="222A35"/>
    <a:srgbClr val="A23341"/>
    <a:srgbClr val="DCDCDC"/>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886" autoAdjust="0"/>
    <p:restoredTop sz="96580" autoAdjust="0"/>
  </p:normalViewPr>
  <p:slideViewPr>
    <p:cSldViewPr snapToGrid="0">
      <p:cViewPr varScale="1">
        <p:scale>
          <a:sx n="43" d="100"/>
          <a:sy n="43" d="100"/>
        </p:scale>
        <p:origin x="57" y="1311"/>
      </p:cViewPr>
      <p:guideLst/>
    </p:cSldViewPr>
  </p:slideViewPr>
  <p:outlineViewPr>
    <p:cViewPr>
      <p:scale>
        <a:sx n="33" d="100"/>
        <a:sy n="33" d="100"/>
      </p:scale>
      <p:origin x="0" y="0"/>
    </p:cViewPr>
  </p:outlineViewPr>
  <p:notesTextViewPr>
    <p:cViewPr>
      <p:scale>
        <a:sx n="75" d="100"/>
        <a:sy n="75" d="100"/>
      </p:scale>
      <p:origin x="0" y="0"/>
    </p:cViewPr>
  </p:notesTextViewPr>
  <p:sorterViewPr>
    <p:cViewPr>
      <p:scale>
        <a:sx n="66" d="100"/>
        <a:sy n="66" d="100"/>
      </p:scale>
      <p:origin x="0" y="-411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commentAuthors" Target="commentAuthor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399999-22BB-4EB1-820B-6F546983B52B}" type="datetimeFigureOut">
              <a:rPr lang="zh-CN" altLang="en-US" smtClean="0"/>
              <a:t>2024/1/5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A75D99-2AE7-49F1-BB03-59E2BF5579C1}" type="slidenum">
              <a:rPr lang="zh-CN" altLang="en-US" smtClean="0"/>
              <a:t>‹#›</a:t>
            </a:fld>
            <a:endParaRPr lang="zh-CN" altLang="en-US"/>
          </a:p>
        </p:txBody>
      </p:sp>
    </p:spTree>
    <p:extLst>
      <p:ext uri="{BB962C8B-B14F-4D97-AF65-F5344CB8AC3E}">
        <p14:creationId xmlns:p14="http://schemas.microsoft.com/office/powerpoint/2010/main" val="22718690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1</a:t>
            </a:fld>
            <a:endParaRPr lang="zh-CN" altLang="en-US"/>
          </a:p>
        </p:txBody>
      </p:sp>
    </p:spTree>
    <p:extLst>
      <p:ext uri="{BB962C8B-B14F-4D97-AF65-F5344CB8AC3E}">
        <p14:creationId xmlns:p14="http://schemas.microsoft.com/office/powerpoint/2010/main" val="35794080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2</a:t>
            </a:fld>
            <a:endParaRPr lang="zh-CN" altLang="en-US"/>
          </a:p>
        </p:txBody>
      </p:sp>
    </p:spTree>
    <p:extLst>
      <p:ext uri="{BB962C8B-B14F-4D97-AF65-F5344CB8AC3E}">
        <p14:creationId xmlns:p14="http://schemas.microsoft.com/office/powerpoint/2010/main" val="32511498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3</a:t>
            </a:fld>
            <a:endParaRPr lang="zh-CN" altLang="en-US"/>
          </a:p>
        </p:txBody>
      </p:sp>
    </p:spTree>
    <p:extLst>
      <p:ext uri="{BB962C8B-B14F-4D97-AF65-F5344CB8AC3E}">
        <p14:creationId xmlns:p14="http://schemas.microsoft.com/office/powerpoint/2010/main" val="25073475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4</a:t>
            </a:fld>
            <a:endParaRPr lang="zh-CN" altLang="en-US"/>
          </a:p>
        </p:txBody>
      </p:sp>
    </p:spTree>
    <p:extLst>
      <p:ext uri="{BB962C8B-B14F-4D97-AF65-F5344CB8AC3E}">
        <p14:creationId xmlns:p14="http://schemas.microsoft.com/office/powerpoint/2010/main" val="28528206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5</a:t>
            </a:fld>
            <a:endParaRPr lang="zh-CN" altLang="en-US"/>
          </a:p>
        </p:txBody>
      </p:sp>
    </p:spTree>
    <p:extLst>
      <p:ext uri="{BB962C8B-B14F-4D97-AF65-F5344CB8AC3E}">
        <p14:creationId xmlns:p14="http://schemas.microsoft.com/office/powerpoint/2010/main" val="3748586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6</a:t>
            </a:fld>
            <a:endParaRPr lang="zh-CN" altLang="en-US"/>
          </a:p>
        </p:txBody>
      </p:sp>
    </p:spTree>
    <p:extLst>
      <p:ext uri="{BB962C8B-B14F-4D97-AF65-F5344CB8AC3E}">
        <p14:creationId xmlns:p14="http://schemas.microsoft.com/office/powerpoint/2010/main" val="2907850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7</a:t>
            </a:fld>
            <a:endParaRPr lang="zh-CN" altLang="en-US"/>
          </a:p>
        </p:txBody>
      </p:sp>
    </p:spTree>
    <p:extLst>
      <p:ext uri="{BB962C8B-B14F-4D97-AF65-F5344CB8AC3E}">
        <p14:creationId xmlns:p14="http://schemas.microsoft.com/office/powerpoint/2010/main" val="9074708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19</a:t>
            </a:fld>
            <a:endParaRPr lang="zh-CN" altLang="en-US"/>
          </a:p>
        </p:txBody>
      </p:sp>
    </p:spTree>
    <p:extLst>
      <p:ext uri="{BB962C8B-B14F-4D97-AF65-F5344CB8AC3E}">
        <p14:creationId xmlns:p14="http://schemas.microsoft.com/office/powerpoint/2010/main" val="25361798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userDrawn="1"/>
        </p:nvPicPr>
        <p:blipFill>
          <a:blip r:embed="rId2"/>
          <a:stretch>
            <a:fillRect/>
          </a:stretch>
        </p:blipFill>
        <p:spPr>
          <a:xfrm>
            <a:off x="0" y="0"/>
            <a:ext cx="12192000" cy="3357217"/>
          </a:xfrm>
          <a:prstGeom prst="rect">
            <a:avLst/>
          </a:prstGeom>
        </p:spPr>
      </p:pic>
      <p:sp>
        <p:nvSpPr>
          <p:cNvPr id="4" name="矩形 3">
            <a:extLst>
              <a:ext uri="{FF2B5EF4-FFF2-40B4-BE49-F238E27FC236}">
                <a16:creationId xmlns:a16="http://schemas.microsoft.com/office/drawing/2014/main" id="{4BC187F1-42E5-4383-AC3D-83B120CDE410}"/>
              </a:ext>
            </a:extLst>
          </p:cNvPr>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F7087F57-B8B2-4F52-943A-08BE08AC8C9F}"/>
              </a:ext>
            </a:extLst>
          </p:cNvPr>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a:extLst>
              <a:ext uri="{FF2B5EF4-FFF2-40B4-BE49-F238E27FC236}">
                <a16:creationId xmlns:a16="http://schemas.microsoft.com/office/drawing/2014/main" id="{ACAC108B-5150-431E-B389-3B1F46A2B67E}"/>
              </a:ext>
            </a:extLst>
          </p:cNvPr>
          <p:cNvGrpSpPr/>
          <p:nvPr userDrawn="1"/>
        </p:nvGrpSpPr>
        <p:grpSpPr>
          <a:xfrm>
            <a:off x="5410200" y="2670375"/>
            <a:ext cx="1371600" cy="1368402"/>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7173429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73F46A27-B045-491C-8492-DC2AE1277C86}"/>
              </a:ext>
            </a:extLst>
          </p:cNvPr>
          <p:cNvGrpSpPr/>
          <p:nvPr userDrawn="1"/>
        </p:nvGrpSpPr>
        <p:grpSpPr>
          <a:xfrm>
            <a:off x="528706" y="867990"/>
            <a:ext cx="2433027" cy="0"/>
            <a:chOff x="7460343" y="1311756"/>
            <a:chExt cx="2433027" cy="0"/>
          </a:xfrm>
        </p:grpSpPr>
        <p:cxnSp>
          <p:nvCxnSpPr>
            <p:cNvPr id="64" name="直接连接符 63">
              <a:extLst>
                <a:ext uri="{FF2B5EF4-FFF2-40B4-BE49-F238E27FC236}">
                  <a16:creationId xmlns:a16="http://schemas.microsoft.com/office/drawing/2014/main" id="{B77B3D24-6FB9-41AF-8DFD-6DE7FAB86A89}"/>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a:extLst>
              <a:ext uri="{FF2B5EF4-FFF2-40B4-BE49-F238E27FC236}">
                <a16:creationId xmlns:a16="http://schemas.microsoft.com/office/drawing/2014/main" id="{B4AE79B1-1619-41E3-8A2F-8EC4722BC253}"/>
              </a:ext>
            </a:extLst>
          </p:cNvPr>
          <p:cNvGrpSpPr/>
          <p:nvPr userDrawn="1"/>
        </p:nvGrpSpPr>
        <p:grpSpPr>
          <a:xfrm>
            <a:off x="10177780" y="329882"/>
            <a:ext cx="1512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userDrawn="1"/>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sp>
        <p:nvSpPr>
          <p:cNvPr id="125" name="标题 1">
            <a:extLst>
              <a:ext uri="{FF2B5EF4-FFF2-40B4-BE49-F238E27FC236}">
                <a16:creationId xmlns:a16="http://schemas.microsoft.com/office/drawing/2014/main" id="{97EAA164-D07E-4BD8-8F25-2F9AABA01D6D}"/>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71" name="文本框 70">
            <a:extLst>
              <a:ext uri="{FF2B5EF4-FFF2-40B4-BE49-F238E27FC236}">
                <a16:creationId xmlns:a16="http://schemas.microsoft.com/office/drawing/2014/main" id="{A21D5F5E-4FB0-402A-AEA9-76C1EEB139D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3343342305"/>
      </p:ext>
    </p:extLst>
  </p:cSld>
  <p:clrMapOvr>
    <a:masterClrMapping/>
  </p:clrMapOvr>
  <p:extLst>
    <p:ext uri="{DCECCB84-F9BA-43D5-87BE-67443E8EF086}">
      <p15:sldGuideLst xmlns:p15="http://schemas.microsoft.com/office/powerpoint/2012/main">
        <p15:guide id="2" orient="horz" userDrawn="1">
          <p15:clr>
            <a:srgbClr val="FBAE40"/>
          </p15:clr>
        </p15:guide>
        <p15:guide id="4"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57" name="灯片编号占位符 8">
            <a:extLst>
              <a:ext uri="{FF2B5EF4-FFF2-40B4-BE49-F238E27FC236}">
                <a16:creationId xmlns:a16="http://schemas.microsoft.com/office/drawing/2014/main" id="{EA30CFCD-47F5-4BDB-9235-4899110ACBB2}"/>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Tree>
    <p:extLst>
      <p:ext uri="{BB962C8B-B14F-4D97-AF65-F5344CB8AC3E}">
        <p14:creationId xmlns:p14="http://schemas.microsoft.com/office/powerpoint/2010/main" val="656950449"/>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77003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77467291-1F4D-4401-BBE0-17BCD8258297}"/>
              </a:ext>
            </a:extLst>
          </p:cNvPr>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320391281"/>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D6EEF3A2-ACC0-4E28-9306-12EF02038760}"/>
              </a:ext>
            </a:extLst>
          </p:cNvPr>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p>
        </p:txBody>
      </p:sp>
    </p:spTree>
    <p:extLst>
      <p:ext uri="{BB962C8B-B14F-4D97-AF65-F5344CB8AC3E}">
        <p14:creationId xmlns:p14="http://schemas.microsoft.com/office/powerpoint/2010/main" val="2297414712"/>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66" name="图片占位符 65">
            <a:extLst>
              <a:ext uri="{FF2B5EF4-FFF2-40B4-BE49-F238E27FC236}">
                <a16:creationId xmlns:a16="http://schemas.microsoft.com/office/drawing/2014/main" id="{712652DD-B310-4939-8011-D71B950A1B21}"/>
              </a:ext>
            </a:extLst>
          </p:cNvPr>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spTree>
    <p:extLst>
      <p:ext uri="{BB962C8B-B14F-4D97-AF65-F5344CB8AC3E}">
        <p14:creationId xmlns:p14="http://schemas.microsoft.com/office/powerpoint/2010/main" val="4077410927"/>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32218AD9-0802-4E94-A545-7752B3A5C829}"/>
              </a:ext>
            </a:extLst>
          </p:cNvPr>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p>
        </p:txBody>
      </p:sp>
    </p:spTree>
    <p:extLst>
      <p:ext uri="{BB962C8B-B14F-4D97-AF65-F5344CB8AC3E}">
        <p14:creationId xmlns:p14="http://schemas.microsoft.com/office/powerpoint/2010/main" val="1271073170"/>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7931C1FA-5FE8-40DF-AC6E-9B6B0E4CC26F}"/>
              </a:ext>
            </a:extLst>
          </p:cNvPr>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3" name="图片占位符 2">
            <a:extLst>
              <a:ext uri="{FF2B5EF4-FFF2-40B4-BE49-F238E27FC236}">
                <a16:creationId xmlns:a16="http://schemas.microsoft.com/office/drawing/2014/main" id="{C7AF3ED8-1DE9-44A2-B853-FD2803EEAA0D}"/>
              </a:ext>
            </a:extLst>
          </p:cNvPr>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4" name="图片占位符 3">
            <a:extLst>
              <a:ext uri="{FF2B5EF4-FFF2-40B4-BE49-F238E27FC236}">
                <a16:creationId xmlns:a16="http://schemas.microsoft.com/office/drawing/2014/main" id="{DB0BFE19-92E2-432D-9E06-36F2A8747397}"/>
              </a:ext>
            </a:extLst>
          </p:cNvPr>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5" name="图片占位符 4">
            <a:extLst>
              <a:ext uri="{FF2B5EF4-FFF2-40B4-BE49-F238E27FC236}">
                <a16:creationId xmlns:a16="http://schemas.microsoft.com/office/drawing/2014/main" id="{F6FF85A4-C3A0-4D0C-92AF-6F4762E6DED8}"/>
              </a:ext>
            </a:extLst>
          </p:cNvPr>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Tree>
    <p:extLst>
      <p:ext uri="{BB962C8B-B14F-4D97-AF65-F5344CB8AC3E}">
        <p14:creationId xmlns:p14="http://schemas.microsoft.com/office/powerpoint/2010/main" val="168377699"/>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24439797-4BE0-4F81-A8CC-64A6D9187FF8}"/>
              </a:ext>
            </a:extLst>
          </p:cNvPr>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2176353344"/>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E936D758-58FF-4E8C-86BD-EB1FD279A69D}"/>
              </a:ext>
            </a:extLst>
          </p:cNvPr>
          <p:cNvSpPr>
            <a:spLocks noGrp="1"/>
          </p:cNvSpPr>
          <p:nvPr>
            <p:ph type="pic" idx="10"/>
          </p:nvPr>
        </p:nvSpPr>
        <p:spPr>
          <a:xfrm>
            <a:off x="2546350" y="1186670"/>
            <a:ext cx="6170930" cy="2242330"/>
          </a:xfrm>
        </p:spPr>
        <p:txBody>
          <a:bodyPr/>
          <a:lstStyle/>
          <a:p>
            <a:endParaRPr lang="zh-CN" altLang="en-US"/>
          </a:p>
        </p:txBody>
      </p:sp>
      <p:sp>
        <p:nvSpPr>
          <p:cNvPr id="3" name="图片占位符 2">
            <a:extLst>
              <a:ext uri="{FF2B5EF4-FFF2-40B4-BE49-F238E27FC236}">
                <a16:creationId xmlns:a16="http://schemas.microsoft.com/office/drawing/2014/main" id="{E5320648-7829-4F87-AE28-FE15F9A53BCF}"/>
              </a:ext>
            </a:extLst>
          </p:cNvPr>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a:extLst>
              <a:ext uri="{FF2B5EF4-FFF2-40B4-BE49-F238E27FC236}">
                <a16:creationId xmlns:a16="http://schemas.microsoft.com/office/drawing/2014/main" id="{A979AC8D-DFBA-44CD-BCB5-C9CCA905B1FD}"/>
              </a:ext>
            </a:extLst>
          </p:cNvPr>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a:extLst>
              <a:ext uri="{FF2B5EF4-FFF2-40B4-BE49-F238E27FC236}">
                <a16:creationId xmlns:a16="http://schemas.microsoft.com/office/drawing/2014/main" id="{B9DFBE81-F4AD-4D53-B8CE-49E335DF6821}"/>
              </a:ext>
            </a:extLst>
          </p:cNvPr>
          <p:cNvSpPr>
            <a:spLocks noGrp="1"/>
          </p:cNvSpPr>
          <p:nvPr>
            <p:ph type="pic" sz="quarter" idx="13"/>
          </p:nvPr>
        </p:nvSpPr>
        <p:spPr>
          <a:xfrm>
            <a:off x="8839200" y="1186670"/>
            <a:ext cx="2499360" cy="4767090"/>
          </a:xfrm>
          <a:prstGeom prst="rect">
            <a:avLst/>
          </a:prstGeom>
        </p:spPr>
        <p:txBody>
          <a:bodyPr/>
          <a:lstStyle/>
          <a:p>
            <a:endParaRPr lang="zh-CN" altLang="en-US"/>
          </a:p>
        </p:txBody>
      </p:sp>
    </p:spTree>
    <p:extLst>
      <p:ext uri="{BB962C8B-B14F-4D97-AF65-F5344CB8AC3E}">
        <p14:creationId xmlns:p14="http://schemas.microsoft.com/office/powerpoint/2010/main" val="1056957791"/>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a:extLst>
              <a:ext uri="{FF2B5EF4-FFF2-40B4-BE49-F238E27FC236}">
                <a16:creationId xmlns:a16="http://schemas.microsoft.com/office/drawing/2014/main" id="{4D6291A7-7416-4ABD-BDD5-1A52FB976A60}"/>
              </a:ext>
            </a:extLst>
          </p:cNvPr>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a:extLst>
              <a:ext uri="{FF2B5EF4-FFF2-40B4-BE49-F238E27FC236}">
                <a16:creationId xmlns:a16="http://schemas.microsoft.com/office/drawing/2014/main" id="{22F2AF65-774C-46B4-8BD3-F9EC13500DEC}"/>
              </a:ext>
            </a:extLst>
          </p:cNvPr>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userDrawn="1"/>
        </p:nvGrpSpPr>
        <p:grpSpPr>
          <a:xfrm>
            <a:off x="2296213" y="1033221"/>
            <a:ext cx="2354895" cy="1876405"/>
            <a:chOff x="2202591" y="1033221"/>
            <a:chExt cx="2354895" cy="1876405"/>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zh-CN" altLang="en-US"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20"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5" name="文本占位符 40">
            <a:extLst>
              <a:ext uri="{FF2B5EF4-FFF2-40B4-BE49-F238E27FC236}">
                <a16:creationId xmlns:a16="http://schemas.microsoft.com/office/drawing/2014/main" id="{E092B345-4879-4708-91A6-4E07DC6C11C0}"/>
              </a:ext>
            </a:extLst>
          </p:cNvPr>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6" name="文本占位符 40">
            <a:extLst>
              <a:ext uri="{FF2B5EF4-FFF2-40B4-BE49-F238E27FC236}">
                <a16:creationId xmlns:a16="http://schemas.microsoft.com/office/drawing/2014/main" id="{03810C05-3860-4CF4-B2C4-7B90D45455E3}"/>
              </a:ext>
            </a:extLst>
          </p:cNvPr>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7" name="文本占位符 40">
            <a:extLst>
              <a:ext uri="{FF2B5EF4-FFF2-40B4-BE49-F238E27FC236}">
                <a16:creationId xmlns:a16="http://schemas.microsoft.com/office/drawing/2014/main" id="{0A0C6CFA-9C78-45B1-B085-C2C99900D665}"/>
              </a:ext>
            </a:extLst>
          </p:cNvPr>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9" name="文本占位符 40">
            <a:extLst>
              <a:ext uri="{FF2B5EF4-FFF2-40B4-BE49-F238E27FC236}">
                <a16:creationId xmlns:a16="http://schemas.microsoft.com/office/drawing/2014/main" id="{6FA729E4-5DE0-4287-AF67-5FB2109F1BB2}"/>
              </a:ext>
            </a:extLst>
          </p:cNvPr>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50" name="文本框 49">
            <a:extLst>
              <a:ext uri="{FF2B5EF4-FFF2-40B4-BE49-F238E27FC236}">
                <a16:creationId xmlns:a16="http://schemas.microsoft.com/office/drawing/2014/main" id="{56A38F7D-163D-40CF-868C-B65E57289CD7}"/>
              </a:ext>
            </a:extLst>
          </p:cNvPr>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a:extLst>
              <a:ext uri="{FF2B5EF4-FFF2-40B4-BE49-F238E27FC236}">
                <a16:creationId xmlns:a16="http://schemas.microsoft.com/office/drawing/2014/main" id="{CDED66E5-4D15-407E-B9E9-A0489B585942}"/>
              </a:ext>
            </a:extLst>
          </p:cNvPr>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a:extLst>
              <a:ext uri="{FF2B5EF4-FFF2-40B4-BE49-F238E27FC236}">
                <a16:creationId xmlns:a16="http://schemas.microsoft.com/office/drawing/2014/main" id="{507C5DA2-D768-4F0B-A91A-C33F1FD9102B}"/>
              </a:ext>
            </a:extLst>
          </p:cNvPr>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a:extLst>
              <a:ext uri="{FF2B5EF4-FFF2-40B4-BE49-F238E27FC236}">
                <a16:creationId xmlns:a16="http://schemas.microsoft.com/office/drawing/2014/main" id="{A511A62B-B193-4739-A793-D7002B471A43}"/>
              </a:ext>
            </a:extLst>
          </p:cNvPr>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a:extLst>
              <a:ext uri="{FF2B5EF4-FFF2-40B4-BE49-F238E27FC236}">
                <a16:creationId xmlns:a16="http://schemas.microsoft.com/office/drawing/2014/main" id="{50134B45-47D8-49EC-B2C4-4ECBF0176BD7}"/>
              </a:ext>
            </a:extLst>
          </p:cNvPr>
          <p:cNvGrpSpPr/>
          <p:nvPr userDrawn="1"/>
        </p:nvGrpSpPr>
        <p:grpSpPr>
          <a:xfrm>
            <a:off x="2425132" y="3183822"/>
            <a:ext cx="1945700" cy="1941162"/>
            <a:chOff x="2105799" y="20055838"/>
            <a:chExt cx="6748090" cy="6732363"/>
          </a:xfrm>
          <a:solidFill>
            <a:schemeClr val="accent1"/>
          </a:solidFill>
        </p:grpSpPr>
        <p:sp>
          <p:nvSpPr>
            <p:cNvPr id="57" name="Freeform 8">
              <a:extLst>
                <a:ext uri="{FF2B5EF4-FFF2-40B4-BE49-F238E27FC236}">
                  <a16:creationId xmlns:a16="http://schemas.microsoft.com/office/drawing/2014/main" id="{3AFA21E4-54E4-474B-AB1C-59ABBA29DA2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42">
              <a:extLst>
                <a:ext uri="{FF2B5EF4-FFF2-40B4-BE49-F238E27FC236}">
                  <a16:creationId xmlns:a16="http://schemas.microsoft.com/office/drawing/2014/main" id="{38B24B0A-5539-4D2D-A7DD-73E521128A7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43">
              <a:extLst>
                <a:ext uri="{FF2B5EF4-FFF2-40B4-BE49-F238E27FC236}">
                  <a16:creationId xmlns:a16="http://schemas.microsoft.com/office/drawing/2014/main" id="{E0E9CC68-E749-47CC-8EEF-B8B1D81C1F0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44">
              <a:extLst>
                <a:ext uri="{FF2B5EF4-FFF2-40B4-BE49-F238E27FC236}">
                  <a16:creationId xmlns:a16="http://schemas.microsoft.com/office/drawing/2014/main" id="{DB2F8014-13A0-4EED-9E54-018B50E7499E}"/>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45">
              <a:extLst>
                <a:ext uri="{FF2B5EF4-FFF2-40B4-BE49-F238E27FC236}">
                  <a16:creationId xmlns:a16="http://schemas.microsoft.com/office/drawing/2014/main" id="{74ABE961-157F-44CB-B98E-6BC13D4BE11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46">
              <a:extLst>
                <a:ext uri="{FF2B5EF4-FFF2-40B4-BE49-F238E27FC236}">
                  <a16:creationId xmlns:a16="http://schemas.microsoft.com/office/drawing/2014/main" id="{A8EDD165-034A-405C-8387-D78D2A7E5008}"/>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47">
              <a:extLst>
                <a:ext uri="{FF2B5EF4-FFF2-40B4-BE49-F238E27FC236}">
                  <a16:creationId xmlns:a16="http://schemas.microsoft.com/office/drawing/2014/main" id="{7B6C6F1F-1F3E-4FDB-922F-9463383773F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48">
              <a:extLst>
                <a:ext uri="{FF2B5EF4-FFF2-40B4-BE49-F238E27FC236}">
                  <a16:creationId xmlns:a16="http://schemas.microsoft.com/office/drawing/2014/main" id="{29FCF922-820E-4CDB-86F9-1B2BFFAC1EB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49">
              <a:extLst>
                <a:ext uri="{FF2B5EF4-FFF2-40B4-BE49-F238E27FC236}">
                  <a16:creationId xmlns:a16="http://schemas.microsoft.com/office/drawing/2014/main" id="{BC9F70C6-EC0D-4FF5-BC12-B628A56E4AC2}"/>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0">
              <a:extLst>
                <a:ext uri="{FF2B5EF4-FFF2-40B4-BE49-F238E27FC236}">
                  <a16:creationId xmlns:a16="http://schemas.microsoft.com/office/drawing/2014/main" id="{22C93A2B-D2C4-4B41-AED7-1C8A35C4F4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51">
              <a:extLst>
                <a:ext uri="{FF2B5EF4-FFF2-40B4-BE49-F238E27FC236}">
                  <a16:creationId xmlns:a16="http://schemas.microsoft.com/office/drawing/2014/main" id="{49AA6AE9-EE4E-4805-8DAD-3192F29A00F6}"/>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52">
              <a:extLst>
                <a:ext uri="{FF2B5EF4-FFF2-40B4-BE49-F238E27FC236}">
                  <a16:creationId xmlns:a16="http://schemas.microsoft.com/office/drawing/2014/main" id="{58F96C6B-EC74-4E2B-BEFE-85CD9E272B8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53">
              <a:extLst>
                <a:ext uri="{FF2B5EF4-FFF2-40B4-BE49-F238E27FC236}">
                  <a16:creationId xmlns:a16="http://schemas.microsoft.com/office/drawing/2014/main" id="{B0809F50-496A-4255-B4DE-C9A321AB701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54">
              <a:extLst>
                <a:ext uri="{FF2B5EF4-FFF2-40B4-BE49-F238E27FC236}">
                  <a16:creationId xmlns:a16="http://schemas.microsoft.com/office/drawing/2014/main" id="{9F87CF65-112C-4ABD-B2D1-00BAFED667A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55">
              <a:extLst>
                <a:ext uri="{FF2B5EF4-FFF2-40B4-BE49-F238E27FC236}">
                  <a16:creationId xmlns:a16="http://schemas.microsoft.com/office/drawing/2014/main" id="{51971117-C1ED-4363-98CD-BF4F681FEB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2" name="Freeform 56">
              <a:extLst>
                <a:ext uri="{FF2B5EF4-FFF2-40B4-BE49-F238E27FC236}">
                  <a16:creationId xmlns:a16="http://schemas.microsoft.com/office/drawing/2014/main" id="{A9659DA4-2A51-43A6-922C-5D9741A264C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3" name="Freeform 57">
              <a:extLst>
                <a:ext uri="{FF2B5EF4-FFF2-40B4-BE49-F238E27FC236}">
                  <a16:creationId xmlns:a16="http://schemas.microsoft.com/office/drawing/2014/main" id="{6D2AD94D-A2FC-47E6-9333-74F53AD4AD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4" name="Freeform 58">
              <a:extLst>
                <a:ext uri="{FF2B5EF4-FFF2-40B4-BE49-F238E27FC236}">
                  <a16:creationId xmlns:a16="http://schemas.microsoft.com/office/drawing/2014/main" id="{FBF04BC2-9173-4560-A801-C3E77FAFAD0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5" name="Freeform 59">
              <a:extLst>
                <a:ext uri="{FF2B5EF4-FFF2-40B4-BE49-F238E27FC236}">
                  <a16:creationId xmlns:a16="http://schemas.microsoft.com/office/drawing/2014/main" id="{10B5FD19-1004-4FBB-A735-BADE89DBC3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6" name="Freeform 60">
              <a:extLst>
                <a:ext uri="{FF2B5EF4-FFF2-40B4-BE49-F238E27FC236}">
                  <a16:creationId xmlns:a16="http://schemas.microsoft.com/office/drawing/2014/main" id="{E46D3E77-3956-4899-9133-7E5AB083860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7" name="Freeform 61">
              <a:extLst>
                <a:ext uri="{FF2B5EF4-FFF2-40B4-BE49-F238E27FC236}">
                  <a16:creationId xmlns:a16="http://schemas.microsoft.com/office/drawing/2014/main" id="{8EC0140A-1488-4FC2-A47E-78B02853636C}"/>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8" name="Freeform 62">
              <a:extLst>
                <a:ext uri="{FF2B5EF4-FFF2-40B4-BE49-F238E27FC236}">
                  <a16:creationId xmlns:a16="http://schemas.microsoft.com/office/drawing/2014/main" id="{03F5EEE1-8308-4F13-B04A-6876990D565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9" name="Freeform 71">
              <a:extLst>
                <a:ext uri="{FF2B5EF4-FFF2-40B4-BE49-F238E27FC236}">
                  <a16:creationId xmlns:a16="http://schemas.microsoft.com/office/drawing/2014/main" id="{AB75AD00-AB3C-43A5-A617-D40ADF65DFE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56553076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D35FCF2F-C01A-4F00-99E1-57D953605B1F}"/>
              </a:ext>
            </a:extLst>
          </p:cNvPr>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extLst>
      <p:ext uri="{BB962C8B-B14F-4D97-AF65-F5344CB8AC3E}">
        <p14:creationId xmlns:p14="http://schemas.microsoft.com/office/powerpoint/2010/main" val="2896438906"/>
      </p:ext>
    </p:extLst>
  </p:cSld>
  <p:clrMapOvr>
    <a:masterClrMapping/>
  </p:clrMapOvr>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userDrawn="1"/>
        </p:nvPicPr>
        <p:blipFill>
          <a:blip r:embed="rId2"/>
          <a:stretch>
            <a:fillRect/>
          </a:stretch>
        </p:blipFill>
        <p:spPr>
          <a:xfrm>
            <a:off x="0" y="0"/>
            <a:ext cx="12192000" cy="3357217"/>
          </a:xfrm>
          <a:prstGeom prst="rect">
            <a:avLst/>
          </a:prstGeom>
        </p:spPr>
      </p:pic>
      <p:sp>
        <p:nvSpPr>
          <p:cNvPr id="4" name="矩形 3">
            <a:extLst>
              <a:ext uri="{FF2B5EF4-FFF2-40B4-BE49-F238E27FC236}">
                <a16:creationId xmlns:a16="http://schemas.microsoft.com/office/drawing/2014/main" id="{4BC187F1-42E5-4383-AC3D-83B120CDE410}"/>
              </a:ext>
            </a:extLst>
          </p:cNvPr>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F7087F57-B8B2-4F52-943A-08BE08AC8C9F}"/>
              </a:ext>
            </a:extLst>
          </p:cNvPr>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a:extLst>
              <a:ext uri="{FF2B5EF4-FFF2-40B4-BE49-F238E27FC236}">
                <a16:creationId xmlns:a16="http://schemas.microsoft.com/office/drawing/2014/main" id="{ACAC108B-5150-431E-B389-3B1F46A2B67E}"/>
              </a:ext>
            </a:extLst>
          </p:cNvPr>
          <p:cNvGrpSpPr/>
          <p:nvPr userDrawn="1"/>
        </p:nvGrpSpPr>
        <p:grpSpPr>
          <a:xfrm>
            <a:off x="5410200" y="2670375"/>
            <a:ext cx="1371600" cy="1368402"/>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10787271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a:extLst>
              <a:ext uri="{FF2B5EF4-FFF2-40B4-BE49-F238E27FC236}">
                <a16:creationId xmlns:a16="http://schemas.microsoft.com/office/drawing/2014/main" id="{4D6291A7-7416-4ABD-BDD5-1A52FB976A60}"/>
              </a:ext>
            </a:extLst>
          </p:cNvPr>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a:extLst>
              <a:ext uri="{FF2B5EF4-FFF2-40B4-BE49-F238E27FC236}">
                <a16:creationId xmlns:a16="http://schemas.microsoft.com/office/drawing/2014/main" id="{22F2AF65-774C-46B4-8BD3-F9EC13500DEC}"/>
              </a:ext>
            </a:extLst>
          </p:cNvPr>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userDrawn="1"/>
        </p:nvGrpSpPr>
        <p:grpSpPr>
          <a:xfrm>
            <a:off x="2296213" y="1033221"/>
            <a:ext cx="2354895" cy="1876405"/>
            <a:chOff x="2202591" y="1033221"/>
            <a:chExt cx="2354895" cy="1876405"/>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zh-CN" altLang="en-US"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20"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5" name="文本占位符 40">
            <a:extLst>
              <a:ext uri="{FF2B5EF4-FFF2-40B4-BE49-F238E27FC236}">
                <a16:creationId xmlns:a16="http://schemas.microsoft.com/office/drawing/2014/main" id="{E092B345-4879-4708-91A6-4E07DC6C11C0}"/>
              </a:ext>
            </a:extLst>
          </p:cNvPr>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6" name="文本占位符 40">
            <a:extLst>
              <a:ext uri="{FF2B5EF4-FFF2-40B4-BE49-F238E27FC236}">
                <a16:creationId xmlns:a16="http://schemas.microsoft.com/office/drawing/2014/main" id="{03810C05-3860-4CF4-B2C4-7B90D45455E3}"/>
              </a:ext>
            </a:extLst>
          </p:cNvPr>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7" name="文本占位符 40">
            <a:extLst>
              <a:ext uri="{FF2B5EF4-FFF2-40B4-BE49-F238E27FC236}">
                <a16:creationId xmlns:a16="http://schemas.microsoft.com/office/drawing/2014/main" id="{0A0C6CFA-9C78-45B1-B085-C2C99900D665}"/>
              </a:ext>
            </a:extLst>
          </p:cNvPr>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9" name="文本占位符 40">
            <a:extLst>
              <a:ext uri="{FF2B5EF4-FFF2-40B4-BE49-F238E27FC236}">
                <a16:creationId xmlns:a16="http://schemas.microsoft.com/office/drawing/2014/main" id="{6FA729E4-5DE0-4287-AF67-5FB2109F1BB2}"/>
              </a:ext>
            </a:extLst>
          </p:cNvPr>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50" name="文本框 49">
            <a:extLst>
              <a:ext uri="{FF2B5EF4-FFF2-40B4-BE49-F238E27FC236}">
                <a16:creationId xmlns:a16="http://schemas.microsoft.com/office/drawing/2014/main" id="{56A38F7D-163D-40CF-868C-B65E57289CD7}"/>
              </a:ext>
            </a:extLst>
          </p:cNvPr>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a:extLst>
              <a:ext uri="{FF2B5EF4-FFF2-40B4-BE49-F238E27FC236}">
                <a16:creationId xmlns:a16="http://schemas.microsoft.com/office/drawing/2014/main" id="{CDED66E5-4D15-407E-B9E9-A0489B585942}"/>
              </a:ext>
            </a:extLst>
          </p:cNvPr>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a:extLst>
              <a:ext uri="{FF2B5EF4-FFF2-40B4-BE49-F238E27FC236}">
                <a16:creationId xmlns:a16="http://schemas.microsoft.com/office/drawing/2014/main" id="{507C5DA2-D768-4F0B-A91A-C33F1FD9102B}"/>
              </a:ext>
            </a:extLst>
          </p:cNvPr>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a:extLst>
              <a:ext uri="{FF2B5EF4-FFF2-40B4-BE49-F238E27FC236}">
                <a16:creationId xmlns:a16="http://schemas.microsoft.com/office/drawing/2014/main" id="{A511A62B-B193-4739-A793-D7002B471A43}"/>
              </a:ext>
            </a:extLst>
          </p:cNvPr>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a:extLst>
              <a:ext uri="{FF2B5EF4-FFF2-40B4-BE49-F238E27FC236}">
                <a16:creationId xmlns:a16="http://schemas.microsoft.com/office/drawing/2014/main" id="{50134B45-47D8-49EC-B2C4-4ECBF0176BD7}"/>
              </a:ext>
            </a:extLst>
          </p:cNvPr>
          <p:cNvGrpSpPr/>
          <p:nvPr userDrawn="1"/>
        </p:nvGrpSpPr>
        <p:grpSpPr>
          <a:xfrm>
            <a:off x="2425132" y="3183822"/>
            <a:ext cx="1945700" cy="1941162"/>
            <a:chOff x="2105799" y="20055838"/>
            <a:chExt cx="6748090" cy="6732363"/>
          </a:xfrm>
          <a:solidFill>
            <a:schemeClr val="accent1"/>
          </a:solidFill>
        </p:grpSpPr>
        <p:sp>
          <p:nvSpPr>
            <p:cNvPr id="57" name="Freeform 8">
              <a:extLst>
                <a:ext uri="{FF2B5EF4-FFF2-40B4-BE49-F238E27FC236}">
                  <a16:creationId xmlns:a16="http://schemas.microsoft.com/office/drawing/2014/main" id="{3AFA21E4-54E4-474B-AB1C-59ABBA29DA2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42">
              <a:extLst>
                <a:ext uri="{FF2B5EF4-FFF2-40B4-BE49-F238E27FC236}">
                  <a16:creationId xmlns:a16="http://schemas.microsoft.com/office/drawing/2014/main" id="{38B24B0A-5539-4D2D-A7DD-73E521128A7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43">
              <a:extLst>
                <a:ext uri="{FF2B5EF4-FFF2-40B4-BE49-F238E27FC236}">
                  <a16:creationId xmlns:a16="http://schemas.microsoft.com/office/drawing/2014/main" id="{E0E9CC68-E749-47CC-8EEF-B8B1D81C1F0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44">
              <a:extLst>
                <a:ext uri="{FF2B5EF4-FFF2-40B4-BE49-F238E27FC236}">
                  <a16:creationId xmlns:a16="http://schemas.microsoft.com/office/drawing/2014/main" id="{DB2F8014-13A0-4EED-9E54-018B50E7499E}"/>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45">
              <a:extLst>
                <a:ext uri="{FF2B5EF4-FFF2-40B4-BE49-F238E27FC236}">
                  <a16:creationId xmlns:a16="http://schemas.microsoft.com/office/drawing/2014/main" id="{74ABE961-157F-44CB-B98E-6BC13D4BE11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46">
              <a:extLst>
                <a:ext uri="{FF2B5EF4-FFF2-40B4-BE49-F238E27FC236}">
                  <a16:creationId xmlns:a16="http://schemas.microsoft.com/office/drawing/2014/main" id="{A8EDD165-034A-405C-8387-D78D2A7E5008}"/>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47">
              <a:extLst>
                <a:ext uri="{FF2B5EF4-FFF2-40B4-BE49-F238E27FC236}">
                  <a16:creationId xmlns:a16="http://schemas.microsoft.com/office/drawing/2014/main" id="{7B6C6F1F-1F3E-4FDB-922F-9463383773F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48">
              <a:extLst>
                <a:ext uri="{FF2B5EF4-FFF2-40B4-BE49-F238E27FC236}">
                  <a16:creationId xmlns:a16="http://schemas.microsoft.com/office/drawing/2014/main" id="{29FCF922-820E-4CDB-86F9-1B2BFFAC1EB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49">
              <a:extLst>
                <a:ext uri="{FF2B5EF4-FFF2-40B4-BE49-F238E27FC236}">
                  <a16:creationId xmlns:a16="http://schemas.microsoft.com/office/drawing/2014/main" id="{BC9F70C6-EC0D-4FF5-BC12-B628A56E4AC2}"/>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0">
              <a:extLst>
                <a:ext uri="{FF2B5EF4-FFF2-40B4-BE49-F238E27FC236}">
                  <a16:creationId xmlns:a16="http://schemas.microsoft.com/office/drawing/2014/main" id="{22C93A2B-D2C4-4B41-AED7-1C8A35C4F4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51">
              <a:extLst>
                <a:ext uri="{FF2B5EF4-FFF2-40B4-BE49-F238E27FC236}">
                  <a16:creationId xmlns:a16="http://schemas.microsoft.com/office/drawing/2014/main" id="{49AA6AE9-EE4E-4805-8DAD-3192F29A00F6}"/>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52">
              <a:extLst>
                <a:ext uri="{FF2B5EF4-FFF2-40B4-BE49-F238E27FC236}">
                  <a16:creationId xmlns:a16="http://schemas.microsoft.com/office/drawing/2014/main" id="{58F96C6B-EC74-4E2B-BEFE-85CD9E272B8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53">
              <a:extLst>
                <a:ext uri="{FF2B5EF4-FFF2-40B4-BE49-F238E27FC236}">
                  <a16:creationId xmlns:a16="http://schemas.microsoft.com/office/drawing/2014/main" id="{B0809F50-496A-4255-B4DE-C9A321AB701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54">
              <a:extLst>
                <a:ext uri="{FF2B5EF4-FFF2-40B4-BE49-F238E27FC236}">
                  <a16:creationId xmlns:a16="http://schemas.microsoft.com/office/drawing/2014/main" id="{9F87CF65-112C-4ABD-B2D1-00BAFED667A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55">
              <a:extLst>
                <a:ext uri="{FF2B5EF4-FFF2-40B4-BE49-F238E27FC236}">
                  <a16:creationId xmlns:a16="http://schemas.microsoft.com/office/drawing/2014/main" id="{51971117-C1ED-4363-98CD-BF4F681FEB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2" name="Freeform 56">
              <a:extLst>
                <a:ext uri="{FF2B5EF4-FFF2-40B4-BE49-F238E27FC236}">
                  <a16:creationId xmlns:a16="http://schemas.microsoft.com/office/drawing/2014/main" id="{A9659DA4-2A51-43A6-922C-5D9741A264C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3" name="Freeform 57">
              <a:extLst>
                <a:ext uri="{FF2B5EF4-FFF2-40B4-BE49-F238E27FC236}">
                  <a16:creationId xmlns:a16="http://schemas.microsoft.com/office/drawing/2014/main" id="{6D2AD94D-A2FC-47E6-9333-74F53AD4AD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4" name="Freeform 58">
              <a:extLst>
                <a:ext uri="{FF2B5EF4-FFF2-40B4-BE49-F238E27FC236}">
                  <a16:creationId xmlns:a16="http://schemas.microsoft.com/office/drawing/2014/main" id="{FBF04BC2-9173-4560-A801-C3E77FAFAD0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5" name="Freeform 59">
              <a:extLst>
                <a:ext uri="{FF2B5EF4-FFF2-40B4-BE49-F238E27FC236}">
                  <a16:creationId xmlns:a16="http://schemas.microsoft.com/office/drawing/2014/main" id="{10B5FD19-1004-4FBB-A735-BADE89DBC3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6" name="Freeform 60">
              <a:extLst>
                <a:ext uri="{FF2B5EF4-FFF2-40B4-BE49-F238E27FC236}">
                  <a16:creationId xmlns:a16="http://schemas.microsoft.com/office/drawing/2014/main" id="{E46D3E77-3956-4899-9133-7E5AB083860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7" name="Freeform 61">
              <a:extLst>
                <a:ext uri="{FF2B5EF4-FFF2-40B4-BE49-F238E27FC236}">
                  <a16:creationId xmlns:a16="http://schemas.microsoft.com/office/drawing/2014/main" id="{8EC0140A-1488-4FC2-A47E-78B02853636C}"/>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8" name="Freeform 62">
              <a:extLst>
                <a:ext uri="{FF2B5EF4-FFF2-40B4-BE49-F238E27FC236}">
                  <a16:creationId xmlns:a16="http://schemas.microsoft.com/office/drawing/2014/main" id="{03F5EEE1-8308-4F13-B04A-6876990D565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9" name="Freeform 71">
              <a:extLst>
                <a:ext uri="{FF2B5EF4-FFF2-40B4-BE49-F238E27FC236}">
                  <a16:creationId xmlns:a16="http://schemas.microsoft.com/office/drawing/2014/main" id="{AB75AD00-AB3C-43A5-A617-D40ADF65DFE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325565738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71" name="矩形 70">
            <a:extLst>
              <a:ext uri="{FF2B5EF4-FFF2-40B4-BE49-F238E27FC236}">
                <a16:creationId xmlns:a16="http://schemas.microsoft.com/office/drawing/2014/main" id="{1DEB25A3-6BFF-4215-894B-71D6E2DD833C}"/>
              </a:ext>
            </a:extLst>
          </p:cNvPr>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a:extLst>
              <a:ext uri="{FF2B5EF4-FFF2-40B4-BE49-F238E27FC236}">
                <a16:creationId xmlns:a16="http://schemas.microsoft.com/office/drawing/2014/main" id="{ED8836D6-4104-415F-A6DA-0E694613F791}"/>
              </a:ext>
            </a:extLst>
          </p:cNvPr>
          <p:cNvGrpSpPr/>
          <p:nvPr userDrawn="1"/>
        </p:nvGrpSpPr>
        <p:grpSpPr>
          <a:xfrm>
            <a:off x="2296213" y="1033221"/>
            <a:ext cx="2354895" cy="1876405"/>
            <a:chOff x="2202591" y="1033221"/>
            <a:chExt cx="2354895" cy="1876405"/>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zh-CN" altLang="en-US"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20"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a:extLst>
              <a:ext uri="{FF2B5EF4-FFF2-40B4-BE49-F238E27FC236}">
                <a16:creationId xmlns:a16="http://schemas.microsoft.com/office/drawing/2014/main" id="{E8917928-9484-40B9-8C50-C1CA090DFE44}"/>
              </a:ext>
            </a:extLst>
          </p:cNvPr>
          <p:cNvGrpSpPr/>
          <p:nvPr userDrawn="1"/>
        </p:nvGrpSpPr>
        <p:grpSpPr>
          <a:xfrm>
            <a:off x="2425132" y="3183822"/>
            <a:ext cx="1945700" cy="1941162"/>
            <a:chOff x="2105799" y="20055838"/>
            <a:chExt cx="6748090" cy="6732363"/>
          </a:xfrm>
          <a:solidFill>
            <a:schemeClr val="accent1"/>
          </a:solidFill>
        </p:grpSpPr>
        <p:sp>
          <p:nvSpPr>
            <p:cNvPr id="48" name="Freeform 8">
              <a:extLst>
                <a:ext uri="{FF2B5EF4-FFF2-40B4-BE49-F238E27FC236}">
                  <a16:creationId xmlns:a16="http://schemas.microsoft.com/office/drawing/2014/main" id="{59086FAE-7BCE-4F42-BEAF-83E039527D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49" name="Freeform 42">
              <a:extLst>
                <a:ext uri="{FF2B5EF4-FFF2-40B4-BE49-F238E27FC236}">
                  <a16:creationId xmlns:a16="http://schemas.microsoft.com/office/drawing/2014/main" id="{10B13E90-F439-48CA-AD95-7138BB9F29B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0" name="Freeform 43">
              <a:extLst>
                <a:ext uri="{FF2B5EF4-FFF2-40B4-BE49-F238E27FC236}">
                  <a16:creationId xmlns:a16="http://schemas.microsoft.com/office/drawing/2014/main" id="{5F0B2961-18DD-4861-8D52-0A383ECCB08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1" name="Freeform 44">
              <a:extLst>
                <a:ext uri="{FF2B5EF4-FFF2-40B4-BE49-F238E27FC236}">
                  <a16:creationId xmlns:a16="http://schemas.microsoft.com/office/drawing/2014/main" id="{AB5B5CF7-72A5-4E9E-BD84-D5722080E3A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2" name="Freeform 45">
              <a:extLst>
                <a:ext uri="{FF2B5EF4-FFF2-40B4-BE49-F238E27FC236}">
                  <a16:creationId xmlns:a16="http://schemas.microsoft.com/office/drawing/2014/main" id="{B40B6773-5AF3-4B78-A875-0F1C89DBCBD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3" name="Freeform 46">
              <a:extLst>
                <a:ext uri="{FF2B5EF4-FFF2-40B4-BE49-F238E27FC236}">
                  <a16:creationId xmlns:a16="http://schemas.microsoft.com/office/drawing/2014/main" id="{211E77CF-A371-4394-80EE-A23B8E761CF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4" name="Freeform 47">
              <a:extLst>
                <a:ext uri="{FF2B5EF4-FFF2-40B4-BE49-F238E27FC236}">
                  <a16:creationId xmlns:a16="http://schemas.microsoft.com/office/drawing/2014/main" id="{24C2E5AA-B456-402D-AACB-CF50F586373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5" name="Freeform 48">
              <a:extLst>
                <a:ext uri="{FF2B5EF4-FFF2-40B4-BE49-F238E27FC236}">
                  <a16:creationId xmlns:a16="http://schemas.microsoft.com/office/drawing/2014/main" id="{5CEFFC85-E9B5-40DB-A773-6AA641A5EA9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6" name="Freeform 49">
              <a:extLst>
                <a:ext uri="{FF2B5EF4-FFF2-40B4-BE49-F238E27FC236}">
                  <a16:creationId xmlns:a16="http://schemas.microsoft.com/office/drawing/2014/main" id="{DF550AC9-9345-4B32-A0CD-DA983D3011C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7" name="Freeform 50">
              <a:extLst>
                <a:ext uri="{FF2B5EF4-FFF2-40B4-BE49-F238E27FC236}">
                  <a16:creationId xmlns:a16="http://schemas.microsoft.com/office/drawing/2014/main" id="{29471116-16CF-4D64-B565-49C15F226E2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51">
              <a:extLst>
                <a:ext uri="{FF2B5EF4-FFF2-40B4-BE49-F238E27FC236}">
                  <a16:creationId xmlns:a16="http://schemas.microsoft.com/office/drawing/2014/main" id="{9E60588D-9746-4C96-BB9F-CD0875FA3CF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52">
              <a:extLst>
                <a:ext uri="{FF2B5EF4-FFF2-40B4-BE49-F238E27FC236}">
                  <a16:creationId xmlns:a16="http://schemas.microsoft.com/office/drawing/2014/main" id="{8D2145FF-BFA9-4FEA-9430-C2F6CFF9B9A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53">
              <a:extLst>
                <a:ext uri="{FF2B5EF4-FFF2-40B4-BE49-F238E27FC236}">
                  <a16:creationId xmlns:a16="http://schemas.microsoft.com/office/drawing/2014/main" id="{31731D7D-B614-4B40-BD98-92032FFEDC84}"/>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54">
              <a:extLst>
                <a:ext uri="{FF2B5EF4-FFF2-40B4-BE49-F238E27FC236}">
                  <a16:creationId xmlns:a16="http://schemas.microsoft.com/office/drawing/2014/main" id="{85133ADC-E731-46F5-90AB-E151D742530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55">
              <a:extLst>
                <a:ext uri="{FF2B5EF4-FFF2-40B4-BE49-F238E27FC236}">
                  <a16:creationId xmlns:a16="http://schemas.microsoft.com/office/drawing/2014/main" id="{8A62A99D-E0DB-4111-9FEB-3E4F634423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56">
              <a:extLst>
                <a:ext uri="{FF2B5EF4-FFF2-40B4-BE49-F238E27FC236}">
                  <a16:creationId xmlns:a16="http://schemas.microsoft.com/office/drawing/2014/main" id="{F80FCAD7-78A2-4243-97E5-91414F895B41}"/>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57">
              <a:extLst>
                <a:ext uri="{FF2B5EF4-FFF2-40B4-BE49-F238E27FC236}">
                  <a16:creationId xmlns:a16="http://schemas.microsoft.com/office/drawing/2014/main" id="{BCEB97F9-5E6D-4143-A326-123BB40920E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58">
              <a:extLst>
                <a:ext uri="{FF2B5EF4-FFF2-40B4-BE49-F238E27FC236}">
                  <a16:creationId xmlns:a16="http://schemas.microsoft.com/office/drawing/2014/main" id="{A0EC93B7-5F9E-4596-A0B4-56E551810B4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9">
              <a:extLst>
                <a:ext uri="{FF2B5EF4-FFF2-40B4-BE49-F238E27FC236}">
                  <a16:creationId xmlns:a16="http://schemas.microsoft.com/office/drawing/2014/main" id="{9CB41E21-FEE3-4D2D-9551-B88C07BC03E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60">
              <a:extLst>
                <a:ext uri="{FF2B5EF4-FFF2-40B4-BE49-F238E27FC236}">
                  <a16:creationId xmlns:a16="http://schemas.microsoft.com/office/drawing/2014/main" id="{55D43798-13B8-4DAF-98D6-284AD8D22E6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61">
              <a:extLst>
                <a:ext uri="{FF2B5EF4-FFF2-40B4-BE49-F238E27FC236}">
                  <a16:creationId xmlns:a16="http://schemas.microsoft.com/office/drawing/2014/main" id="{8CA5B0FD-C8F6-426F-AC2B-522A58FE00FD}"/>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62">
              <a:extLst>
                <a:ext uri="{FF2B5EF4-FFF2-40B4-BE49-F238E27FC236}">
                  <a16:creationId xmlns:a16="http://schemas.microsoft.com/office/drawing/2014/main" id="{F7A64D83-8794-4383-B608-9C794C6FA37F}"/>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71">
              <a:extLst>
                <a:ext uri="{FF2B5EF4-FFF2-40B4-BE49-F238E27FC236}">
                  <a16:creationId xmlns:a16="http://schemas.microsoft.com/office/drawing/2014/main" id="{98DEF15F-7ADA-4CD6-AE2B-F2091812707E}"/>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76123087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a:extLst>
              <a:ext uri="{FF2B5EF4-FFF2-40B4-BE49-F238E27FC236}">
                <a16:creationId xmlns:a16="http://schemas.microsoft.com/office/drawing/2014/main" id="{9641EC2A-644C-47E6-9137-85F1FC0E3567}"/>
              </a:ext>
            </a:extLst>
          </p:cNvPr>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userDrawn="1"/>
        </p:nvGrpSpPr>
        <p:grpSpPr>
          <a:xfrm>
            <a:off x="2296213" y="1033221"/>
            <a:ext cx="2354895" cy="1876405"/>
            <a:chOff x="2202591" y="1033221"/>
            <a:chExt cx="2354895" cy="1876405"/>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zh-CN" altLang="en-US"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20" normalizeH="0" baseline="0" noProof="0" dirty="0">
                <a:ln>
                  <a:noFill/>
                </a:ln>
                <a:solidFill>
                  <a:schemeClr val="accent1"/>
                </a:solidFill>
                <a:effectLst/>
                <a:uLnTx/>
                <a:uFillTx/>
                <a:latin typeface="Arial" panose="020F0502020204030204"/>
                <a:ea typeface="Microsoft YaHei"/>
                <a:cs typeface="+mn-ea"/>
                <a:sym typeface="+mn-lt"/>
              </a:endParaRPr>
            </a:p>
          </p:txBody>
        </p:sp>
      </p:grpSp>
      <p:grpSp>
        <p:nvGrpSpPr>
          <p:cNvPr id="11" name="组合 10">
            <a:extLst>
              <a:ext uri="{FF2B5EF4-FFF2-40B4-BE49-F238E27FC236}">
                <a16:creationId xmlns:a16="http://schemas.microsoft.com/office/drawing/2014/main" id="{58D2D447-3244-41E4-A676-38C4ED0BA81A}"/>
              </a:ext>
            </a:extLst>
          </p:cNvPr>
          <p:cNvGrpSpPr/>
          <p:nvPr userDrawn="1"/>
        </p:nvGrpSpPr>
        <p:grpSpPr>
          <a:xfrm>
            <a:off x="2425132" y="3183822"/>
            <a:ext cx="1945700" cy="1941162"/>
            <a:chOff x="2105799" y="20055838"/>
            <a:chExt cx="6748090" cy="6732363"/>
          </a:xfrm>
          <a:solidFill>
            <a:schemeClr val="accent1"/>
          </a:solidFill>
        </p:grpSpPr>
        <p:sp>
          <p:nvSpPr>
            <p:cNvPr id="12" name="Freeform 8">
              <a:extLst>
                <a:ext uri="{FF2B5EF4-FFF2-40B4-BE49-F238E27FC236}">
                  <a16:creationId xmlns:a16="http://schemas.microsoft.com/office/drawing/2014/main" id="{9AA64509-AACF-40D4-B9A9-B88859BA8568}"/>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 name="Freeform 42">
              <a:extLst>
                <a:ext uri="{FF2B5EF4-FFF2-40B4-BE49-F238E27FC236}">
                  <a16:creationId xmlns:a16="http://schemas.microsoft.com/office/drawing/2014/main" id="{F96E3831-BAD6-495D-9EB0-9AF4F9E4AA14}"/>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 name="Freeform 43">
              <a:extLst>
                <a:ext uri="{FF2B5EF4-FFF2-40B4-BE49-F238E27FC236}">
                  <a16:creationId xmlns:a16="http://schemas.microsoft.com/office/drawing/2014/main" id="{3F1B9F65-74B2-4321-AF02-F2775CA32BF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5" name="Freeform 44">
              <a:extLst>
                <a:ext uri="{FF2B5EF4-FFF2-40B4-BE49-F238E27FC236}">
                  <a16:creationId xmlns:a16="http://schemas.microsoft.com/office/drawing/2014/main" id="{FE06968D-A503-4A41-8AFB-7D81E20035B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6" name="Freeform 45">
              <a:extLst>
                <a:ext uri="{FF2B5EF4-FFF2-40B4-BE49-F238E27FC236}">
                  <a16:creationId xmlns:a16="http://schemas.microsoft.com/office/drawing/2014/main" id="{3C3EA8C8-7562-473E-AA9E-E46E885B1C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7" name="Freeform 46">
              <a:extLst>
                <a:ext uri="{FF2B5EF4-FFF2-40B4-BE49-F238E27FC236}">
                  <a16:creationId xmlns:a16="http://schemas.microsoft.com/office/drawing/2014/main" id="{C0C84DE1-C4B4-4D09-BD06-05AEFB9791E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8" name="Freeform 47">
              <a:extLst>
                <a:ext uri="{FF2B5EF4-FFF2-40B4-BE49-F238E27FC236}">
                  <a16:creationId xmlns:a16="http://schemas.microsoft.com/office/drawing/2014/main" id="{65F4A63D-2ED8-4FC9-B6B2-5F5EFDFB9E4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9" name="Freeform 48">
              <a:extLst>
                <a:ext uri="{FF2B5EF4-FFF2-40B4-BE49-F238E27FC236}">
                  <a16:creationId xmlns:a16="http://schemas.microsoft.com/office/drawing/2014/main" id="{30943538-8677-44DF-9F6E-134AE82AAF8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0" name="Freeform 49">
              <a:extLst>
                <a:ext uri="{FF2B5EF4-FFF2-40B4-BE49-F238E27FC236}">
                  <a16:creationId xmlns:a16="http://schemas.microsoft.com/office/drawing/2014/main" id="{13907DDE-205F-4FB4-AFBD-67ED1FEBA24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1" name="Freeform 50">
              <a:extLst>
                <a:ext uri="{FF2B5EF4-FFF2-40B4-BE49-F238E27FC236}">
                  <a16:creationId xmlns:a16="http://schemas.microsoft.com/office/drawing/2014/main" id="{08C2EE5C-263D-44B6-9CDF-3DA614AED668}"/>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2" name="Freeform 51">
              <a:extLst>
                <a:ext uri="{FF2B5EF4-FFF2-40B4-BE49-F238E27FC236}">
                  <a16:creationId xmlns:a16="http://schemas.microsoft.com/office/drawing/2014/main" id="{1BC3085B-1BA9-42A1-8148-C79B13CD310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3" name="Freeform 52">
              <a:extLst>
                <a:ext uri="{FF2B5EF4-FFF2-40B4-BE49-F238E27FC236}">
                  <a16:creationId xmlns:a16="http://schemas.microsoft.com/office/drawing/2014/main" id="{21A74121-72BF-4931-9059-F6BE796C5DE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4" name="Freeform 53">
              <a:extLst>
                <a:ext uri="{FF2B5EF4-FFF2-40B4-BE49-F238E27FC236}">
                  <a16:creationId xmlns:a16="http://schemas.microsoft.com/office/drawing/2014/main" id="{7BF25357-75D2-4264-87FF-6936CFBB281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5" name="Freeform 54">
              <a:extLst>
                <a:ext uri="{FF2B5EF4-FFF2-40B4-BE49-F238E27FC236}">
                  <a16:creationId xmlns:a16="http://schemas.microsoft.com/office/drawing/2014/main" id="{6706F8B4-5F38-4B1E-8AC8-060D5CAF428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6" name="Freeform 55">
              <a:extLst>
                <a:ext uri="{FF2B5EF4-FFF2-40B4-BE49-F238E27FC236}">
                  <a16:creationId xmlns:a16="http://schemas.microsoft.com/office/drawing/2014/main" id="{DC3F3881-E2C2-4250-9657-EFA4447E80A7}"/>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7" name="Freeform 56">
              <a:extLst>
                <a:ext uri="{FF2B5EF4-FFF2-40B4-BE49-F238E27FC236}">
                  <a16:creationId xmlns:a16="http://schemas.microsoft.com/office/drawing/2014/main" id="{88FE206D-A977-476A-B4CA-99B073947EB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8" name="Freeform 57">
              <a:extLst>
                <a:ext uri="{FF2B5EF4-FFF2-40B4-BE49-F238E27FC236}">
                  <a16:creationId xmlns:a16="http://schemas.microsoft.com/office/drawing/2014/main" id="{B06997A0-DFD7-47F0-8C39-4B885713EF3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9" name="Freeform 58">
              <a:extLst>
                <a:ext uri="{FF2B5EF4-FFF2-40B4-BE49-F238E27FC236}">
                  <a16:creationId xmlns:a16="http://schemas.microsoft.com/office/drawing/2014/main" id="{90D9C13C-38D7-4151-B068-07D32EBBA1E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0" name="Freeform 59">
              <a:extLst>
                <a:ext uri="{FF2B5EF4-FFF2-40B4-BE49-F238E27FC236}">
                  <a16:creationId xmlns:a16="http://schemas.microsoft.com/office/drawing/2014/main" id="{6C00BB8F-C378-44EC-B555-754A4EE76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1" name="Freeform 60">
              <a:extLst>
                <a:ext uri="{FF2B5EF4-FFF2-40B4-BE49-F238E27FC236}">
                  <a16:creationId xmlns:a16="http://schemas.microsoft.com/office/drawing/2014/main" id="{8731A85C-7C9F-4BF0-856E-375403FD448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2" name="Freeform 61">
              <a:extLst>
                <a:ext uri="{FF2B5EF4-FFF2-40B4-BE49-F238E27FC236}">
                  <a16:creationId xmlns:a16="http://schemas.microsoft.com/office/drawing/2014/main" id="{FA502E58-9B89-4DF1-AE1D-3CFDAC1F161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3" name="Freeform 62">
              <a:extLst>
                <a:ext uri="{FF2B5EF4-FFF2-40B4-BE49-F238E27FC236}">
                  <a16:creationId xmlns:a16="http://schemas.microsoft.com/office/drawing/2014/main" id="{CCA61D46-09FC-4512-9A7A-A84ED3A0BFF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4" name="Freeform 71">
              <a:extLst>
                <a:ext uri="{FF2B5EF4-FFF2-40B4-BE49-F238E27FC236}">
                  <a16:creationId xmlns:a16="http://schemas.microsoft.com/office/drawing/2014/main" id="{8146A89A-2BA7-4B57-8E40-2BE9834C80D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a:extLst>
              <a:ext uri="{FF2B5EF4-FFF2-40B4-BE49-F238E27FC236}">
                <a16:creationId xmlns:a16="http://schemas.microsoft.com/office/drawing/2014/main" id="{DE6C1D1C-BBCF-4A55-BE60-5C9BEA569916}"/>
              </a:ext>
            </a:extLst>
          </p:cNvPr>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8" name="文本框 47">
            <a:extLst>
              <a:ext uri="{FF2B5EF4-FFF2-40B4-BE49-F238E27FC236}">
                <a16:creationId xmlns:a16="http://schemas.microsoft.com/office/drawing/2014/main" id="{9D06A1A9-0BD9-48A8-B6A6-2404F9BF51E0}"/>
              </a:ext>
            </a:extLst>
          </p:cNvPr>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extLst>
      <p:ext uri="{BB962C8B-B14F-4D97-AF65-F5344CB8AC3E}">
        <p14:creationId xmlns:p14="http://schemas.microsoft.com/office/powerpoint/2010/main" val="288389108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cxnSp>
        <p:nvCxnSpPr>
          <p:cNvPr id="70" name="直接连接符 69">
            <a:extLst>
              <a:ext uri="{FF2B5EF4-FFF2-40B4-BE49-F238E27FC236}">
                <a16:creationId xmlns:a16="http://schemas.microsoft.com/office/drawing/2014/main" id="{52622493-1C1B-4EB2-862A-4E4822408AA0}"/>
              </a:ext>
            </a:extLst>
          </p:cNvPr>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a:extLst>
              <a:ext uri="{FF2B5EF4-FFF2-40B4-BE49-F238E27FC236}">
                <a16:creationId xmlns:a16="http://schemas.microsoft.com/office/drawing/2014/main" id="{8AA9FB39-26D8-421B-89F7-86CD2AE08CD8}"/>
              </a:ext>
            </a:extLst>
          </p:cNvPr>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F0502020204030204"/>
                <a:ea typeface="Microsoft YaHei"/>
                <a:cs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XX</a:t>
            </a:r>
            <a:endParaRPr lang="zh-CN" altLang="en-US" dirty="0"/>
          </a:p>
        </p:txBody>
      </p:sp>
      <p:sp>
        <p:nvSpPr>
          <p:cNvPr id="127" name="文本占位符 3">
            <a:extLst>
              <a:ext uri="{FF2B5EF4-FFF2-40B4-BE49-F238E27FC236}">
                <a16:creationId xmlns:a16="http://schemas.microsoft.com/office/drawing/2014/main" id="{2233AA7D-0112-4B75-9284-9FC6FC0D1D63}"/>
              </a:ext>
            </a:extLst>
          </p:cNvPr>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F0502020204030204"/>
                <a:ea typeface="Microsoft YaHei"/>
                <a:cs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输入标题文本</a:t>
            </a:r>
          </a:p>
        </p:txBody>
      </p:sp>
      <p:pic>
        <p:nvPicPr>
          <p:cNvPr id="128" name="图形 127">
            <a:extLst>
              <a:ext uri="{FF2B5EF4-FFF2-40B4-BE49-F238E27FC236}">
                <a16:creationId xmlns:a16="http://schemas.microsoft.com/office/drawing/2014/main" id="{B6E5D4A0-9D5F-45D9-899A-F03F9DFF710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a:extLst>
              <a:ext uri="{FF2B5EF4-FFF2-40B4-BE49-F238E27FC236}">
                <a16:creationId xmlns:a16="http://schemas.microsoft.com/office/drawing/2014/main" id="{2AC37DB6-BAC9-459C-B3EE-FDA00215A951}"/>
              </a:ext>
            </a:extLst>
          </p:cNvPr>
          <p:cNvGrpSpPr/>
          <p:nvPr userDrawn="1"/>
        </p:nvGrpSpPr>
        <p:grpSpPr>
          <a:xfrm>
            <a:off x="1654090" y="1145460"/>
            <a:ext cx="1477533" cy="108755"/>
            <a:chOff x="4616246" y="3878362"/>
            <a:chExt cx="5571416" cy="410087"/>
          </a:xfrm>
          <a:solidFill>
            <a:schemeClr val="tx1">
              <a:alpha val="80000"/>
            </a:schemeClr>
          </a:solidFill>
        </p:grpSpPr>
        <p:sp>
          <p:nvSpPr>
            <p:cNvPr id="63" name="Freeform 17">
              <a:extLst>
                <a:ext uri="{FF2B5EF4-FFF2-40B4-BE49-F238E27FC236}">
                  <a16:creationId xmlns:a16="http://schemas.microsoft.com/office/drawing/2014/main" id="{504FCFA3-39FB-4B2B-9BFB-25978CCCA56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4" name="Freeform 18">
              <a:extLst>
                <a:ext uri="{FF2B5EF4-FFF2-40B4-BE49-F238E27FC236}">
                  <a16:creationId xmlns:a16="http://schemas.microsoft.com/office/drawing/2014/main" id="{A3FBFB70-9C9F-4DFE-BA7E-B2EF8E855B3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5" name="Freeform 19">
              <a:extLst>
                <a:ext uri="{FF2B5EF4-FFF2-40B4-BE49-F238E27FC236}">
                  <a16:creationId xmlns:a16="http://schemas.microsoft.com/office/drawing/2014/main" id="{598D91F9-4849-4702-91A4-5EC21EE1F3E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7" name="Freeform 20">
              <a:extLst>
                <a:ext uri="{FF2B5EF4-FFF2-40B4-BE49-F238E27FC236}">
                  <a16:creationId xmlns:a16="http://schemas.microsoft.com/office/drawing/2014/main" id="{A3DEDF37-FABD-4768-B994-5CFB44ACF183}"/>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8" name="Freeform 21">
              <a:extLst>
                <a:ext uri="{FF2B5EF4-FFF2-40B4-BE49-F238E27FC236}">
                  <a16:creationId xmlns:a16="http://schemas.microsoft.com/office/drawing/2014/main" id="{9366BE37-2A45-4B1D-BCB3-68A2BC16F42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22">
              <a:extLst>
                <a:ext uri="{FF2B5EF4-FFF2-40B4-BE49-F238E27FC236}">
                  <a16:creationId xmlns:a16="http://schemas.microsoft.com/office/drawing/2014/main" id="{336BE8A3-3CE2-4FF2-84AE-C2A47F66283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1" name="Freeform 23">
              <a:extLst>
                <a:ext uri="{FF2B5EF4-FFF2-40B4-BE49-F238E27FC236}">
                  <a16:creationId xmlns:a16="http://schemas.microsoft.com/office/drawing/2014/main" id="{88041DDA-AE33-4EF1-842D-F936013FB61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29" name="Freeform 25">
              <a:extLst>
                <a:ext uri="{FF2B5EF4-FFF2-40B4-BE49-F238E27FC236}">
                  <a16:creationId xmlns:a16="http://schemas.microsoft.com/office/drawing/2014/main" id="{706182FD-3EAA-45B9-93DD-BCE1670E07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0" name="Freeform 27">
              <a:extLst>
                <a:ext uri="{FF2B5EF4-FFF2-40B4-BE49-F238E27FC236}">
                  <a16:creationId xmlns:a16="http://schemas.microsoft.com/office/drawing/2014/main" id="{E83B3483-EA8E-4C84-9BD1-4E5F98AA9387}"/>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1" name="Freeform 29">
              <a:extLst>
                <a:ext uri="{FF2B5EF4-FFF2-40B4-BE49-F238E27FC236}">
                  <a16:creationId xmlns:a16="http://schemas.microsoft.com/office/drawing/2014/main" id="{ABD5AC87-B621-4108-92CB-D265896F5894}"/>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2" name="Freeform 30">
              <a:extLst>
                <a:ext uri="{FF2B5EF4-FFF2-40B4-BE49-F238E27FC236}">
                  <a16:creationId xmlns:a16="http://schemas.microsoft.com/office/drawing/2014/main" id="{0BB2B514-BAFC-4B2E-9426-ACF7AAF083D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3" name="Freeform 31">
              <a:extLst>
                <a:ext uri="{FF2B5EF4-FFF2-40B4-BE49-F238E27FC236}">
                  <a16:creationId xmlns:a16="http://schemas.microsoft.com/office/drawing/2014/main" id="{95F1D8E8-509F-457F-A39C-06F7223B846F}"/>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4" name="Freeform 32">
              <a:extLst>
                <a:ext uri="{FF2B5EF4-FFF2-40B4-BE49-F238E27FC236}">
                  <a16:creationId xmlns:a16="http://schemas.microsoft.com/office/drawing/2014/main" id="{2BDC60B4-2A03-4259-99D7-D6952CF7DC7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5" name="Freeform 33">
              <a:extLst>
                <a:ext uri="{FF2B5EF4-FFF2-40B4-BE49-F238E27FC236}">
                  <a16:creationId xmlns:a16="http://schemas.microsoft.com/office/drawing/2014/main" id="{D04146B2-3540-4B26-86A2-964C8A3808E0}"/>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6" name="Freeform 34">
              <a:extLst>
                <a:ext uri="{FF2B5EF4-FFF2-40B4-BE49-F238E27FC236}">
                  <a16:creationId xmlns:a16="http://schemas.microsoft.com/office/drawing/2014/main" id="{941B3BC6-A11E-4E3B-B07D-B7635E70A572}"/>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7" name="Freeform 35">
              <a:extLst>
                <a:ext uri="{FF2B5EF4-FFF2-40B4-BE49-F238E27FC236}">
                  <a16:creationId xmlns:a16="http://schemas.microsoft.com/office/drawing/2014/main" id="{BD558C4E-8B51-4077-9535-D4EA2266CCB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38" name="组合 137">
            <a:extLst>
              <a:ext uri="{FF2B5EF4-FFF2-40B4-BE49-F238E27FC236}">
                <a16:creationId xmlns:a16="http://schemas.microsoft.com/office/drawing/2014/main" id="{38946306-BB01-47D1-85B2-D73ED91B5724}"/>
              </a:ext>
            </a:extLst>
          </p:cNvPr>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a:extLst>
                <a:ext uri="{FF2B5EF4-FFF2-40B4-BE49-F238E27FC236}">
                  <a16:creationId xmlns:a16="http://schemas.microsoft.com/office/drawing/2014/main" id="{E18931A2-267C-4A71-BE71-C188DA79BE3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0" name="Freeform 10">
              <a:extLst>
                <a:ext uri="{FF2B5EF4-FFF2-40B4-BE49-F238E27FC236}">
                  <a16:creationId xmlns:a16="http://schemas.microsoft.com/office/drawing/2014/main" id="{703B4DA1-DADE-4E2C-A526-6A13B8A77CE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1" name="Freeform 11">
              <a:extLst>
                <a:ext uri="{FF2B5EF4-FFF2-40B4-BE49-F238E27FC236}">
                  <a16:creationId xmlns:a16="http://schemas.microsoft.com/office/drawing/2014/main" id="{1B331AD2-6B35-4E0A-A20B-4A72FE3A596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2" name="Freeform 12">
              <a:extLst>
                <a:ext uri="{FF2B5EF4-FFF2-40B4-BE49-F238E27FC236}">
                  <a16:creationId xmlns:a16="http://schemas.microsoft.com/office/drawing/2014/main" id="{FD62C409-3631-46E2-9587-CB2E648032C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3" name="Freeform 13">
              <a:extLst>
                <a:ext uri="{FF2B5EF4-FFF2-40B4-BE49-F238E27FC236}">
                  <a16:creationId xmlns:a16="http://schemas.microsoft.com/office/drawing/2014/main" id="{55833334-4E68-4E9E-BB6D-2E9AF330F9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4" name="Freeform 14">
              <a:extLst>
                <a:ext uri="{FF2B5EF4-FFF2-40B4-BE49-F238E27FC236}">
                  <a16:creationId xmlns:a16="http://schemas.microsoft.com/office/drawing/2014/main" id="{0541028C-AF39-4761-8CCB-ED2A4989788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5" name="Freeform 15">
              <a:extLst>
                <a:ext uri="{FF2B5EF4-FFF2-40B4-BE49-F238E27FC236}">
                  <a16:creationId xmlns:a16="http://schemas.microsoft.com/office/drawing/2014/main" id="{029E28D3-B454-45B2-9289-2968F3EBFEE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6" name="Freeform 16">
              <a:extLst>
                <a:ext uri="{FF2B5EF4-FFF2-40B4-BE49-F238E27FC236}">
                  <a16:creationId xmlns:a16="http://schemas.microsoft.com/office/drawing/2014/main" id="{D0BB8E3B-59F6-4A01-960E-0F7B9784463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7" name="Freeform 24">
              <a:extLst>
                <a:ext uri="{FF2B5EF4-FFF2-40B4-BE49-F238E27FC236}">
                  <a16:creationId xmlns:a16="http://schemas.microsoft.com/office/drawing/2014/main" id="{05627743-9A54-4094-B73D-287771342A3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8" name="Freeform 26">
              <a:extLst>
                <a:ext uri="{FF2B5EF4-FFF2-40B4-BE49-F238E27FC236}">
                  <a16:creationId xmlns:a16="http://schemas.microsoft.com/office/drawing/2014/main" id="{699C7083-01DE-4A4B-84DD-E90155913A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28">
              <a:extLst>
                <a:ext uri="{FF2B5EF4-FFF2-40B4-BE49-F238E27FC236}">
                  <a16:creationId xmlns:a16="http://schemas.microsoft.com/office/drawing/2014/main" id="{8B40CCE1-C62C-4D51-9D8F-C4639686629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36">
              <a:extLst>
                <a:ext uri="{FF2B5EF4-FFF2-40B4-BE49-F238E27FC236}">
                  <a16:creationId xmlns:a16="http://schemas.microsoft.com/office/drawing/2014/main" id="{61179EB0-0CBF-4D6F-AAA1-7720EA90C8E5}"/>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51" name="组合 150">
            <a:extLst>
              <a:ext uri="{FF2B5EF4-FFF2-40B4-BE49-F238E27FC236}">
                <a16:creationId xmlns:a16="http://schemas.microsoft.com/office/drawing/2014/main" id="{6B04C171-0905-4BEB-B13A-7AFFEA8524C5}"/>
              </a:ext>
            </a:extLst>
          </p:cNvPr>
          <p:cNvGrpSpPr/>
          <p:nvPr userDrawn="1"/>
        </p:nvGrpSpPr>
        <p:grpSpPr>
          <a:xfrm>
            <a:off x="882188" y="613507"/>
            <a:ext cx="664422" cy="662874"/>
            <a:chOff x="2105799" y="20055838"/>
            <a:chExt cx="6748090" cy="6732363"/>
          </a:xfrm>
          <a:solidFill>
            <a:schemeClr val="accent1">
              <a:alpha val="80000"/>
            </a:schemeClr>
          </a:solidFill>
        </p:grpSpPr>
        <p:sp>
          <p:nvSpPr>
            <p:cNvPr id="152" name="Freeform 8">
              <a:extLst>
                <a:ext uri="{FF2B5EF4-FFF2-40B4-BE49-F238E27FC236}">
                  <a16:creationId xmlns:a16="http://schemas.microsoft.com/office/drawing/2014/main" id="{CE509FB2-EF54-4D15-964E-BAE3FD9A6BF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3" name="Freeform 42">
              <a:extLst>
                <a:ext uri="{FF2B5EF4-FFF2-40B4-BE49-F238E27FC236}">
                  <a16:creationId xmlns:a16="http://schemas.microsoft.com/office/drawing/2014/main" id="{B6C8DC3B-EE8C-45F4-A99E-60D92CFF9B3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4" name="Freeform 43">
              <a:extLst>
                <a:ext uri="{FF2B5EF4-FFF2-40B4-BE49-F238E27FC236}">
                  <a16:creationId xmlns:a16="http://schemas.microsoft.com/office/drawing/2014/main" id="{650C3229-0411-4A34-96B6-2C91F8F76571}"/>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5" name="Freeform 44">
              <a:extLst>
                <a:ext uri="{FF2B5EF4-FFF2-40B4-BE49-F238E27FC236}">
                  <a16:creationId xmlns:a16="http://schemas.microsoft.com/office/drawing/2014/main" id="{223A77F5-8164-45E2-A8A5-337C1C7D6D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6" name="Freeform 45">
              <a:extLst>
                <a:ext uri="{FF2B5EF4-FFF2-40B4-BE49-F238E27FC236}">
                  <a16:creationId xmlns:a16="http://schemas.microsoft.com/office/drawing/2014/main" id="{60FC465B-2605-409D-B52E-3D0CB8A1D6F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7" name="Freeform 46">
              <a:extLst>
                <a:ext uri="{FF2B5EF4-FFF2-40B4-BE49-F238E27FC236}">
                  <a16:creationId xmlns:a16="http://schemas.microsoft.com/office/drawing/2014/main" id="{70666028-30B0-4A46-86FB-A42432CCF20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8" name="Freeform 47">
              <a:extLst>
                <a:ext uri="{FF2B5EF4-FFF2-40B4-BE49-F238E27FC236}">
                  <a16:creationId xmlns:a16="http://schemas.microsoft.com/office/drawing/2014/main" id="{66285623-1ECC-4019-998B-0FFEC53E1F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9" name="Freeform 48">
              <a:extLst>
                <a:ext uri="{FF2B5EF4-FFF2-40B4-BE49-F238E27FC236}">
                  <a16:creationId xmlns:a16="http://schemas.microsoft.com/office/drawing/2014/main" id="{DE28096A-EBC6-48DC-B28E-FDF15022B522}"/>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0" name="Freeform 49">
              <a:extLst>
                <a:ext uri="{FF2B5EF4-FFF2-40B4-BE49-F238E27FC236}">
                  <a16:creationId xmlns:a16="http://schemas.microsoft.com/office/drawing/2014/main" id="{C82365C2-71DD-4925-A67B-CAA854D300EE}"/>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1" name="Freeform 50">
              <a:extLst>
                <a:ext uri="{FF2B5EF4-FFF2-40B4-BE49-F238E27FC236}">
                  <a16:creationId xmlns:a16="http://schemas.microsoft.com/office/drawing/2014/main" id="{F69923CB-AB0E-4DAA-8CB4-05A540FC571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2" name="Freeform 51">
              <a:extLst>
                <a:ext uri="{FF2B5EF4-FFF2-40B4-BE49-F238E27FC236}">
                  <a16:creationId xmlns:a16="http://schemas.microsoft.com/office/drawing/2014/main" id="{0C9872BA-3C4D-4098-8153-AF0C234620B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3" name="Freeform 52">
              <a:extLst>
                <a:ext uri="{FF2B5EF4-FFF2-40B4-BE49-F238E27FC236}">
                  <a16:creationId xmlns:a16="http://schemas.microsoft.com/office/drawing/2014/main" id="{4137D422-E6EB-490E-9416-24F82972F9B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4" name="Freeform 53">
              <a:extLst>
                <a:ext uri="{FF2B5EF4-FFF2-40B4-BE49-F238E27FC236}">
                  <a16:creationId xmlns:a16="http://schemas.microsoft.com/office/drawing/2014/main" id="{BB0D0761-D478-4C17-815A-0A6AD74194EA}"/>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5" name="Freeform 54">
              <a:extLst>
                <a:ext uri="{FF2B5EF4-FFF2-40B4-BE49-F238E27FC236}">
                  <a16:creationId xmlns:a16="http://schemas.microsoft.com/office/drawing/2014/main" id="{4E5F6A7C-2998-4CCF-BF1E-D9077A8673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6" name="Freeform 55">
              <a:extLst>
                <a:ext uri="{FF2B5EF4-FFF2-40B4-BE49-F238E27FC236}">
                  <a16:creationId xmlns:a16="http://schemas.microsoft.com/office/drawing/2014/main" id="{B8C17893-2B8C-4402-9B0A-CFAC1EEC5BF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7" name="Freeform 56">
              <a:extLst>
                <a:ext uri="{FF2B5EF4-FFF2-40B4-BE49-F238E27FC236}">
                  <a16:creationId xmlns:a16="http://schemas.microsoft.com/office/drawing/2014/main" id="{80A4A95E-1D12-4BFB-84A3-6E69192B6F66}"/>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8" name="Freeform 57">
              <a:extLst>
                <a:ext uri="{FF2B5EF4-FFF2-40B4-BE49-F238E27FC236}">
                  <a16:creationId xmlns:a16="http://schemas.microsoft.com/office/drawing/2014/main" id="{DE09AAE9-B869-4D14-9A6E-6B1E8F9D91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9" name="Freeform 58">
              <a:extLst>
                <a:ext uri="{FF2B5EF4-FFF2-40B4-BE49-F238E27FC236}">
                  <a16:creationId xmlns:a16="http://schemas.microsoft.com/office/drawing/2014/main" id="{DACFD2A8-35E2-4D17-A432-C4445B1DE43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0" name="Freeform 59">
              <a:extLst>
                <a:ext uri="{FF2B5EF4-FFF2-40B4-BE49-F238E27FC236}">
                  <a16:creationId xmlns:a16="http://schemas.microsoft.com/office/drawing/2014/main" id="{20394763-C255-444B-940F-5BE2CAE0959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1" name="Freeform 60">
              <a:extLst>
                <a:ext uri="{FF2B5EF4-FFF2-40B4-BE49-F238E27FC236}">
                  <a16:creationId xmlns:a16="http://schemas.microsoft.com/office/drawing/2014/main" id="{D5DB92F4-CCF4-48BD-8A77-4419193371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2" name="Freeform 61">
              <a:extLst>
                <a:ext uri="{FF2B5EF4-FFF2-40B4-BE49-F238E27FC236}">
                  <a16:creationId xmlns:a16="http://schemas.microsoft.com/office/drawing/2014/main" id="{39B52CE4-6F33-4717-912A-6C0F2BA5318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3" name="Freeform 62">
              <a:extLst>
                <a:ext uri="{FF2B5EF4-FFF2-40B4-BE49-F238E27FC236}">
                  <a16:creationId xmlns:a16="http://schemas.microsoft.com/office/drawing/2014/main" id="{25F6B581-6C3D-4732-943C-D740A1C3671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4" name="Freeform 71">
              <a:extLst>
                <a:ext uri="{FF2B5EF4-FFF2-40B4-BE49-F238E27FC236}">
                  <a16:creationId xmlns:a16="http://schemas.microsoft.com/office/drawing/2014/main" id="{043007A9-32DC-46FF-96D2-A7D27193ED5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sp>
        <p:nvSpPr>
          <p:cNvPr id="5" name="矩形 4">
            <a:extLst>
              <a:ext uri="{FF2B5EF4-FFF2-40B4-BE49-F238E27FC236}">
                <a16:creationId xmlns:a16="http://schemas.microsoft.com/office/drawing/2014/main" id="{3701D6A2-E0B4-4D59-BD49-A67266448E1E}"/>
              </a:ext>
            </a:extLst>
          </p:cNvPr>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F0502020204030204"/>
                <a:ea typeface="Microsoft YaHei"/>
                <a:cs typeface="+mn-ea"/>
              </a:rPr>
              <a:t>PART</a:t>
            </a:r>
            <a:endParaRPr kumimoji="0" lang="zh-CN" altLang="en-US" sz="4000" b="0" i="0" u="none" strike="noStrike" kern="1200" cap="none" spc="0" normalizeH="0" baseline="0" dirty="0">
              <a:ln>
                <a:noFill/>
              </a:ln>
              <a:solidFill>
                <a:prstClr val="white"/>
              </a:solidFill>
              <a:effectLst/>
              <a:uLnTx/>
              <a:uFillTx/>
              <a:latin typeface="Arial" panose="020F0502020204030204"/>
              <a:ea typeface="Microsoft YaHei"/>
              <a:cs typeface="+mn-ea"/>
            </a:endParaRPr>
          </a:p>
        </p:txBody>
      </p:sp>
    </p:spTree>
    <p:extLst>
      <p:ext uri="{BB962C8B-B14F-4D97-AF65-F5344CB8AC3E}">
        <p14:creationId xmlns:p14="http://schemas.microsoft.com/office/powerpoint/2010/main" val="60989897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5317814" y="741574"/>
            <a:ext cx="1614432" cy="1610666"/>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F0502020204030204"/>
                <a:ea typeface="Microsoft YaHei"/>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p>
        </p:txBody>
      </p:sp>
    </p:spTree>
    <p:extLst>
      <p:ext uri="{BB962C8B-B14F-4D97-AF65-F5344CB8AC3E}">
        <p14:creationId xmlns:p14="http://schemas.microsoft.com/office/powerpoint/2010/main" val="172611258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1030030053"/>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3925915339"/>
      </p:ext>
    </p:extLst>
  </p:cSld>
  <p:clrMapOvr>
    <a:masterClrMapping/>
  </p:clrMapOvr>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B4AE79B1-1619-41E3-8A2F-8EC4722BC253}"/>
              </a:ext>
            </a:extLst>
          </p:cNvPr>
          <p:cNvGrpSpPr/>
          <p:nvPr userDrawn="1"/>
        </p:nvGrpSpPr>
        <p:grpSpPr>
          <a:xfrm>
            <a:off x="10177780" y="329882"/>
            <a:ext cx="1512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userDrawn="1"/>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cxnSp>
        <p:nvCxnSpPr>
          <p:cNvPr id="71" name="直接连接符 70">
            <a:extLst>
              <a:ext uri="{FF2B5EF4-FFF2-40B4-BE49-F238E27FC236}">
                <a16:creationId xmlns:a16="http://schemas.microsoft.com/office/drawing/2014/main" id="{E65A605E-CDFB-48F0-9262-92E6FAB0F34F}"/>
              </a:ext>
            </a:extLst>
          </p:cNvPr>
          <p:cNvCxnSpPr>
            <a:cxnSpLocks/>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a:extLst>
              <a:ext uri="{FF2B5EF4-FFF2-40B4-BE49-F238E27FC236}">
                <a16:creationId xmlns:a16="http://schemas.microsoft.com/office/drawing/2014/main" id="{D1EB5750-0A9D-4CDA-8A3E-C75D4C68F34A}"/>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63" name="文本框 62">
            <a:extLst>
              <a:ext uri="{FF2B5EF4-FFF2-40B4-BE49-F238E27FC236}">
                <a16:creationId xmlns:a16="http://schemas.microsoft.com/office/drawing/2014/main" id="{6D968944-E188-47DB-80CF-1FD6A7CF4922}"/>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1421409504"/>
      </p:ext>
    </p:extLst>
  </p:cSld>
  <p:clrMapOvr>
    <a:masterClrMapping/>
  </p:clrMapOvr>
  <p:extLst>
    <p:ext uri="{DCECCB84-F9BA-43D5-87BE-67443E8EF086}">
      <p15:sldGuideLst xmlns:p15="http://schemas.microsoft.com/office/powerpoint/2012/main">
        <p15:guide id="4"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71" name="矩形 70">
            <a:extLst>
              <a:ext uri="{FF2B5EF4-FFF2-40B4-BE49-F238E27FC236}">
                <a16:creationId xmlns:a16="http://schemas.microsoft.com/office/drawing/2014/main" id="{1DEB25A3-6BFF-4215-894B-71D6E2DD833C}"/>
              </a:ext>
            </a:extLst>
          </p:cNvPr>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a:extLst>
              <a:ext uri="{FF2B5EF4-FFF2-40B4-BE49-F238E27FC236}">
                <a16:creationId xmlns:a16="http://schemas.microsoft.com/office/drawing/2014/main" id="{ED8836D6-4104-415F-A6DA-0E694613F791}"/>
              </a:ext>
            </a:extLst>
          </p:cNvPr>
          <p:cNvGrpSpPr/>
          <p:nvPr userDrawn="1"/>
        </p:nvGrpSpPr>
        <p:grpSpPr>
          <a:xfrm>
            <a:off x="2296213" y="1033221"/>
            <a:ext cx="2354895" cy="1876405"/>
            <a:chOff x="2202591" y="1033221"/>
            <a:chExt cx="2354895" cy="1876405"/>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zh-CN" altLang="en-US"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20"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a:extLst>
              <a:ext uri="{FF2B5EF4-FFF2-40B4-BE49-F238E27FC236}">
                <a16:creationId xmlns:a16="http://schemas.microsoft.com/office/drawing/2014/main" id="{E8917928-9484-40B9-8C50-C1CA090DFE44}"/>
              </a:ext>
            </a:extLst>
          </p:cNvPr>
          <p:cNvGrpSpPr/>
          <p:nvPr userDrawn="1"/>
        </p:nvGrpSpPr>
        <p:grpSpPr>
          <a:xfrm>
            <a:off x="2425132" y="3183822"/>
            <a:ext cx="1945700" cy="1941162"/>
            <a:chOff x="2105799" y="20055838"/>
            <a:chExt cx="6748090" cy="6732363"/>
          </a:xfrm>
          <a:solidFill>
            <a:schemeClr val="accent1"/>
          </a:solidFill>
        </p:grpSpPr>
        <p:sp>
          <p:nvSpPr>
            <p:cNvPr id="48" name="Freeform 8">
              <a:extLst>
                <a:ext uri="{FF2B5EF4-FFF2-40B4-BE49-F238E27FC236}">
                  <a16:creationId xmlns:a16="http://schemas.microsoft.com/office/drawing/2014/main" id="{59086FAE-7BCE-4F42-BEAF-83E039527D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49" name="Freeform 42">
              <a:extLst>
                <a:ext uri="{FF2B5EF4-FFF2-40B4-BE49-F238E27FC236}">
                  <a16:creationId xmlns:a16="http://schemas.microsoft.com/office/drawing/2014/main" id="{10B13E90-F439-48CA-AD95-7138BB9F29B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0" name="Freeform 43">
              <a:extLst>
                <a:ext uri="{FF2B5EF4-FFF2-40B4-BE49-F238E27FC236}">
                  <a16:creationId xmlns:a16="http://schemas.microsoft.com/office/drawing/2014/main" id="{5F0B2961-18DD-4861-8D52-0A383ECCB08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1" name="Freeform 44">
              <a:extLst>
                <a:ext uri="{FF2B5EF4-FFF2-40B4-BE49-F238E27FC236}">
                  <a16:creationId xmlns:a16="http://schemas.microsoft.com/office/drawing/2014/main" id="{AB5B5CF7-72A5-4E9E-BD84-D5722080E3A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2" name="Freeform 45">
              <a:extLst>
                <a:ext uri="{FF2B5EF4-FFF2-40B4-BE49-F238E27FC236}">
                  <a16:creationId xmlns:a16="http://schemas.microsoft.com/office/drawing/2014/main" id="{B40B6773-5AF3-4B78-A875-0F1C89DBCBD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3" name="Freeform 46">
              <a:extLst>
                <a:ext uri="{FF2B5EF4-FFF2-40B4-BE49-F238E27FC236}">
                  <a16:creationId xmlns:a16="http://schemas.microsoft.com/office/drawing/2014/main" id="{211E77CF-A371-4394-80EE-A23B8E761CF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4" name="Freeform 47">
              <a:extLst>
                <a:ext uri="{FF2B5EF4-FFF2-40B4-BE49-F238E27FC236}">
                  <a16:creationId xmlns:a16="http://schemas.microsoft.com/office/drawing/2014/main" id="{24C2E5AA-B456-402D-AACB-CF50F586373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5" name="Freeform 48">
              <a:extLst>
                <a:ext uri="{FF2B5EF4-FFF2-40B4-BE49-F238E27FC236}">
                  <a16:creationId xmlns:a16="http://schemas.microsoft.com/office/drawing/2014/main" id="{5CEFFC85-E9B5-40DB-A773-6AA641A5EA9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6" name="Freeform 49">
              <a:extLst>
                <a:ext uri="{FF2B5EF4-FFF2-40B4-BE49-F238E27FC236}">
                  <a16:creationId xmlns:a16="http://schemas.microsoft.com/office/drawing/2014/main" id="{DF550AC9-9345-4B32-A0CD-DA983D3011C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7" name="Freeform 50">
              <a:extLst>
                <a:ext uri="{FF2B5EF4-FFF2-40B4-BE49-F238E27FC236}">
                  <a16:creationId xmlns:a16="http://schemas.microsoft.com/office/drawing/2014/main" id="{29471116-16CF-4D64-B565-49C15F226E2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51">
              <a:extLst>
                <a:ext uri="{FF2B5EF4-FFF2-40B4-BE49-F238E27FC236}">
                  <a16:creationId xmlns:a16="http://schemas.microsoft.com/office/drawing/2014/main" id="{9E60588D-9746-4C96-BB9F-CD0875FA3CF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52">
              <a:extLst>
                <a:ext uri="{FF2B5EF4-FFF2-40B4-BE49-F238E27FC236}">
                  <a16:creationId xmlns:a16="http://schemas.microsoft.com/office/drawing/2014/main" id="{8D2145FF-BFA9-4FEA-9430-C2F6CFF9B9A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53">
              <a:extLst>
                <a:ext uri="{FF2B5EF4-FFF2-40B4-BE49-F238E27FC236}">
                  <a16:creationId xmlns:a16="http://schemas.microsoft.com/office/drawing/2014/main" id="{31731D7D-B614-4B40-BD98-92032FFEDC84}"/>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54">
              <a:extLst>
                <a:ext uri="{FF2B5EF4-FFF2-40B4-BE49-F238E27FC236}">
                  <a16:creationId xmlns:a16="http://schemas.microsoft.com/office/drawing/2014/main" id="{85133ADC-E731-46F5-90AB-E151D742530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55">
              <a:extLst>
                <a:ext uri="{FF2B5EF4-FFF2-40B4-BE49-F238E27FC236}">
                  <a16:creationId xmlns:a16="http://schemas.microsoft.com/office/drawing/2014/main" id="{8A62A99D-E0DB-4111-9FEB-3E4F634423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56">
              <a:extLst>
                <a:ext uri="{FF2B5EF4-FFF2-40B4-BE49-F238E27FC236}">
                  <a16:creationId xmlns:a16="http://schemas.microsoft.com/office/drawing/2014/main" id="{F80FCAD7-78A2-4243-97E5-91414F895B41}"/>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57">
              <a:extLst>
                <a:ext uri="{FF2B5EF4-FFF2-40B4-BE49-F238E27FC236}">
                  <a16:creationId xmlns:a16="http://schemas.microsoft.com/office/drawing/2014/main" id="{BCEB97F9-5E6D-4143-A326-123BB40920E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58">
              <a:extLst>
                <a:ext uri="{FF2B5EF4-FFF2-40B4-BE49-F238E27FC236}">
                  <a16:creationId xmlns:a16="http://schemas.microsoft.com/office/drawing/2014/main" id="{A0EC93B7-5F9E-4596-A0B4-56E551810B4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9">
              <a:extLst>
                <a:ext uri="{FF2B5EF4-FFF2-40B4-BE49-F238E27FC236}">
                  <a16:creationId xmlns:a16="http://schemas.microsoft.com/office/drawing/2014/main" id="{9CB41E21-FEE3-4D2D-9551-B88C07BC03E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60">
              <a:extLst>
                <a:ext uri="{FF2B5EF4-FFF2-40B4-BE49-F238E27FC236}">
                  <a16:creationId xmlns:a16="http://schemas.microsoft.com/office/drawing/2014/main" id="{55D43798-13B8-4DAF-98D6-284AD8D22E6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61">
              <a:extLst>
                <a:ext uri="{FF2B5EF4-FFF2-40B4-BE49-F238E27FC236}">
                  <a16:creationId xmlns:a16="http://schemas.microsoft.com/office/drawing/2014/main" id="{8CA5B0FD-C8F6-426F-AC2B-522A58FE00FD}"/>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62">
              <a:extLst>
                <a:ext uri="{FF2B5EF4-FFF2-40B4-BE49-F238E27FC236}">
                  <a16:creationId xmlns:a16="http://schemas.microsoft.com/office/drawing/2014/main" id="{F7A64D83-8794-4383-B608-9C794C6FA37F}"/>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71">
              <a:extLst>
                <a:ext uri="{FF2B5EF4-FFF2-40B4-BE49-F238E27FC236}">
                  <a16:creationId xmlns:a16="http://schemas.microsoft.com/office/drawing/2014/main" id="{98DEF15F-7ADA-4CD6-AE2B-F2091812707E}"/>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303866553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73F46A27-B045-491C-8492-DC2AE1277C86}"/>
              </a:ext>
            </a:extLst>
          </p:cNvPr>
          <p:cNvGrpSpPr/>
          <p:nvPr userDrawn="1"/>
        </p:nvGrpSpPr>
        <p:grpSpPr>
          <a:xfrm>
            <a:off x="528706" y="867990"/>
            <a:ext cx="2433027" cy="0"/>
            <a:chOff x="7460343" y="1311756"/>
            <a:chExt cx="2433027" cy="0"/>
          </a:xfrm>
        </p:grpSpPr>
        <p:cxnSp>
          <p:nvCxnSpPr>
            <p:cNvPr id="64" name="直接连接符 63">
              <a:extLst>
                <a:ext uri="{FF2B5EF4-FFF2-40B4-BE49-F238E27FC236}">
                  <a16:creationId xmlns:a16="http://schemas.microsoft.com/office/drawing/2014/main" id="{B77B3D24-6FB9-41AF-8DFD-6DE7FAB86A89}"/>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a:extLst>
              <a:ext uri="{FF2B5EF4-FFF2-40B4-BE49-F238E27FC236}">
                <a16:creationId xmlns:a16="http://schemas.microsoft.com/office/drawing/2014/main" id="{B4AE79B1-1619-41E3-8A2F-8EC4722BC253}"/>
              </a:ext>
            </a:extLst>
          </p:cNvPr>
          <p:cNvGrpSpPr/>
          <p:nvPr userDrawn="1"/>
        </p:nvGrpSpPr>
        <p:grpSpPr>
          <a:xfrm>
            <a:off x="10177780" y="329882"/>
            <a:ext cx="1512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userDrawn="1"/>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sp>
        <p:nvSpPr>
          <p:cNvPr id="125" name="标题 1">
            <a:extLst>
              <a:ext uri="{FF2B5EF4-FFF2-40B4-BE49-F238E27FC236}">
                <a16:creationId xmlns:a16="http://schemas.microsoft.com/office/drawing/2014/main" id="{97EAA164-D07E-4BD8-8F25-2F9AABA01D6D}"/>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71" name="文本框 70">
            <a:extLst>
              <a:ext uri="{FF2B5EF4-FFF2-40B4-BE49-F238E27FC236}">
                <a16:creationId xmlns:a16="http://schemas.microsoft.com/office/drawing/2014/main" id="{A21D5F5E-4FB0-402A-AEA9-76C1EEB139D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530403812"/>
      </p:ext>
    </p:extLst>
  </p:cSld>
  <p:clrMapOvr>
    <a:masterClrMapping/>
  </p:clrMapOvr>
  <p:extLst>
    <p:ext uri="{DCECCB84-F9BA-43D5-87BE-67443E8EF086}">
      <p15:sldGuideLst xmlns:p15="http://schemas.microsoft.com/office/powerpoint/2012/main">
        <p15:guide id="2" orient="horz">
          <p15:clr>
            <a:srgbClr val="FBAE40"/>
          </p15:clr>
        </p15:guide>
        <p15:guide id="4" pos="384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57" name="灯片编号占位符 8">
            <a:extLst>
              <a:ext uri="{FF2B5EF4-FFF2-40B4-BE49-F238E27FC236}">
                <a16:creationId xmlns:a16="http://schemas.microsoft.com/office/drawing/2014/main" id="{EA30CFCD-47F5-4BDB-9235-4899110ACBB2}"/>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Tree>
    <p:extLst>
      <p:ext uri="{BB962C8B-B14F-4D97-AF65-F5344CB8AC3E}">
        <p14:creationId xmlns:p14="http://schemas.microsoft.com/office/powerpoint/2010/main" val="1131119114"/>
      </p:ext>
    </p:extLst>
  </p:cSld>
  <p:clrMapOvr>
    <a:masterClrMapping/>
  </p:clrMapOvr>
  <p:extLst>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63801072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77467291-1F4D-4401-BBE0-17BCD8258297}"/>
              </a:ext>
            </a:extLst>
          </p:cNvPr>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256674624"/>
      </p:ext>
    </p:extLst>
  </p:cSld>
  <p:clrMapOvr>
    <a:masterClrMapping/>
  </p:clrMapOvr>
  <p:extLst>
    <p:ext uri="{DCECCB84-F9BA-43D5-87BE-67443E8EF086}">
      <p15:sldGuideLst xmlns:p15="http://schemas.microsoft.com/office/powerpoint/2012/main"/>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D6EEF3A2-ACC0-4E28-9306-12EF02038760}"/>
              </a:ext>
            </a:extLst>
          </p:cNvPr>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p>
        </p:txBody>
      </p:sp>
    </p:spTree>
    <p:extLst>
      <p:ext uri="{BB962C8B-B14F-4D97-AF65-F5344CB8AC3E}">
        <p14:creationId xmlns:p14="http://schemas.microsoft.com/office/powerpoint/2010/main" val="4267871380"/>
      </p:ext>
    </p:extLst>
  </p:cSld>
  <p:clrMapOvr>
    <a:masterClrMapping/>
  </p:clrMapOvr>
  <p:extLst>
    <p:ext uri="{DCECCB84-F9BA-43D5-87BE-67443E8EF086}">
      <p15:sldGuideLst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66" name="图片占位符 65">
            <a:extLst>
              <a:ext uri="{FF2B5EF4-FFF2-40B4-BE49-F238E27FC236}">
                <a16:creationId xmlns:a16="http://schemas.microsoft.com/office/drawing/2014/main" id="{712652DD-B310-4939-8011-D71B950A1B21}"/>
              </a:ext>
            </a:extLst>
          </p:cNvPr>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spTree>
    <p:extLst>
      <p:ext uri="{BB962C8B-B14F-4D97-AF65-F5344CB8AC3E}">
        <p14:creationId xmlns:p14="http://schemas.microsoft.com/office/powerpoint/2010/main" val="4061629306"/>
      </p:ext>
    </p:extLst>
  </p:cSld>
  <p:clrMapOvr>
    <a:masterClrMapping/>
  </p:clrMapOvr>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32218AD9-0802-4E94-A545-7752B3A5C829}"/>
              </a:ext>
            </a:extLst>
          </p:cNvPr>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p>
        </p:txBody>
      </p:sp>
    </p:spTree>
    <p:extLst>
      <p:ext uri="{BB962C8B-B14F-4D97-AF65-F5344CB8AC3E}">
        <p14:creationId xmlns:p14="http://schemas.microsoft.com/office/powerpoint/2010/main" val="1160747885"/>
      </p:ext>
    </p:extLst>
  </p:cSld>
  <p:clrMapOvr>
    <a:masterClrMapping/>
  </p:clrMapOvr>
  <p:extLst>
    <p:ext uri="{DCECCB84-F9BA-43D5-87BE-67443E8EF086}">
      <p15:sldGuideLst xmlns:p15="http://schemas.microsoft.com/office/powerpoint/2012/main"/>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7931C1FA-5FE8-40DF-AC6E-9B6B0E4CC26F}"/>
              </a:ext>
            </a:extLst>
          </p:cNvPr>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3" name="图片占位符 2">
            <a:extLst>
              <a:ext uri="{FF2B5EF4-FFF2-40B4-BE49-F238E27FC236}">
                <a16:creationId xmlns:a16="http://schemas.microsoft.com/office/drawing/2014/main" id="{C7AF3ED8-1DE9-44A2-B853-FD2803EEAA0D}"/>
              </a:ext>
            </a:extLst>
          </p:cNvPr>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4" name="图片占位符 3">
            <a:extLst>
              <a:ext uri="{FF2B5EF4-FFF2-40B4-BE49-F238E27FC236}">
                <a16:creationId xmlns:a16="http://schemas.microsoft.com/office/drawing/2014/main" id="{DB0BFE19-92E2-432D-9E06-36F2A8747397}"/>
              </a:ext>
            </a:extLst>
          </p:cNvPr>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5" name="图片占位符 4">
            <a:extLst>
              <a:ext uri="{FF2B5EF4-FFF2-40B4-BE49-F238E27FC236}">
                <a16:creationId xmlns:a16="http://schemas.microsoft.com/office/drawing/2014/main" id="{F6FF85A4-C3A0-4D0C-92AF-6F4762E6DED8}"/>
              </a:ext>
            </a:extLst>
          </p:cNvPr>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Tree>
    <p:extLst>
      <p:ext uri="{BB962C8B-B14F-4D97-AF65-F5344CB8AC3E}">
        <p14:creationId xmlns:p14="http://schemas.microsoft.com/office/powerpoint/2010/main" val="310454351"/>
      </p:ext>
    </p:extLst>
  </p:cSld>
  <p:clrMapOvr>
    <a:masterClrMapping/>
  </p:clrMapOvr>
  <p:extLst>
    <p:ext uri="{DCECCB84-F9BA-43D5-87BE-67443E8EF086}">
      <p15:sldGuideLst xmlns:p15="http://schemas.microsoft.com/office/powerpoint/2012/main"/>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24439797-4BE0-4F81-A8CC-64A6D9187FF8}"/>
              </a:ext>
            </a:extLst>
          </p:cNvPr>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4212954581"/>
      </p:ext>
    </p:extLst>
  </p:cSld>
  <p:clrMapOvr>
    <a:masterClrMapping/>
  </p:clrMapOvr>
  <p:extLst>
    <p:ext uri="{DCECCB84-F9BA-43D5-87BE-67443E8EF086}">
      <p15:sldGuideLst xmlns:p15="http://schemas.microsoft.com/office/powerpoint/2012/main"/>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E936D758-58FF-4E8C-86BD-EB1FD279A69D}"/>
              </a:ext>
            </a:extLst>
          </p:cNvPr>
          <p:cNvSpPr>
            <a:spLocks noGrp="1"/>
          </p:cNvSpPr>
          <p:nvPr>
            <p:ph type="pic" idx="10"/>
          </p:nvPr>
        </p:nvSpPr>
        <p:spPr>
          <a:xfrm>
            <a:off x="2546350" y="1186670"/>
            <a:ext cx="6170930" cy="2242330"/>
          </a:xfrm>
        </p:spPr>
        <p:txBody>
          <a:bodyPr/>
          <a:lstStyle/>
          <a:p>
            <a:endParaRPr lang="zh-CN" altLang="en-US"/>
          </a:p>
        </p:txBody>
      </p:sp>
      <p:sp>
        <p:nvSpPr>
          <p:cNvPr id="3" name="图片占位符 2">
            <a:extLst>
              <a:ext uri="{FF2B5EF4-FFF2-40B4-BE49-F238E27FC236}">
                <a16:creationId xmlns:a16="http://schemas.microsoft.com/office/drawing/2014/main" id="{E5320648-7829-4F87-AE28-FE15F9A53BCF}"/>
              </a:ext>
            </a:extLst>
          </p:cNvPr>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a:extLst>
              <a:ext uri="{FF2B5EF4-FFF2-40B4-BE49-F238E27FC236}">
                <a16:creationId xmlns:a16="http://schemas.microsoft.com/office/drawing/2014/main" id="{A979AC8D-DFBA-44CD-BCB5-C9CCA905B1FD}"/>
              </a:ext>
            </a:extLst>
          </p:cNvPr>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a:extLst>
              <a:ext uri="{FF2B5EF4-FFF2-40B4-BE49-F238E27FC236}">
                <a16:creationId xmlns:a16="http://schemas.microsoft.com/office/drawing/2014/main" id="{B9DFBE81-F4AD-4D53-B8CE-49E335DF6821}"/>
              </a:ext>
            </a:extLst>
          </p:cNvPr>
          <p:cNvSpPr>
            <a:spLocks noGrp="1"/>
          </p:cNvSpPr>
          <p:nvPr>
            <p:ph type="pic" sz="quarter" idx="13"/>
          </p:nvPr>
        </p:nvSpPr>
        <p:spPr>
          <a:xfrm>
            <a:off x="8839200" y="1186670"/>
            <a:ext cx="2499360" cy="4767090"/>
          </a:xfrm>
          <a:prstGeom prst="rect">
            <a:avLst/>
          </a:prstGeom>
        </p:spPr>
        <p:txBody>
          <a:bodyPr/>
          <a:lstStyle/>
          <a:p>
            <a:endParaRPr lang="zh-CN" altLang="en-US"/>
          </a:p>
        </p:txBody>
      </p:sp>
    </p:spTree>
    <p:extLst>
      <p:ext uri="{BB962C8B-B14F-4D97-AF65-F5344CB8AC3E}">
        <p14:creationId xmlns:p14="http://schemas.microsoft.com/office/powerpoint/2010/main" val="3757660173"/>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a:extLst>
              <a:ext uri="{FF2B5EF4-FFF2-40B4-BE49-F238E27FC236}">
                <a16:creationId xmlns:a16="http://schemas.microsoft.com/office/drawing/2014/main" id="{9641EC2A-644C-47E6-9137-85F1FC0E3567}"/>
              </a:ext>
            </a:extLst>
          </p:cNvPr>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userDrawn="1"/>
        </p:nvGrpSpPr>
        <p:grpSpPr>
          <a:xfrm>
            <a:off x="2296213" y="1033221"/>
            <a:ext cx="2354895" cy="1876405"/>
            <a:chOff x="2202591" y="1033221"/>
            <a:chExt cx="2354895" cy="1876405"/>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zh-CN" altLang="en-US"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20" normalizeH="0" baseline="0" noProof="0" dirty="0">
                <a:ln>
                  <a:noFill/>
                </a:ln>
                <a:solidFill>
                  <a:schemeClr val="accent1"/>
                </a:solidFill>
                <a:effectLst/>
                <a:uLnTx/>
                <a:uFillTx/>
                <a:latin typeface="Arial" panose="020F0502020204030204"/>
                <a:ea typeface="Microsoft YaHei"/>
                <a:cs typeface="+mn-ea"/>
                <a:sym typeface="+mn-lt"/>
              </a:endParaRPr>
            </a:p>
          </p:txBody>
        </p:sp>
      </p:grpSp>
      <p:grpSp>
        <p:nvGrpSpPr>
          <p:cNvPr id="11" name="组合 10">
            <a:extLst>
              <a:ext uri="{FF2B5EF4-FFF2-40B4-BE49-F238E27FC236}">
                <a16:creationId xmlns:a16="http://schemas.microsoft.com/office/drawing/2014/main" id="{58D2D447-3244-41E4-A676-38C4ED0BA81A}"/>
              </a:ext>
            </a:extLst>
          </p:cNvPr>
          <p:cNvGrpSpPr/>
          <p:nvPr userDrawn="1"/>
        </p:nvGrpSpPr>
        <p:grpSpPr>
          <a:xfrm>
            <a:off x="2425132" y="3183822"/>
            <a:ext cx="1945700" cy="1941162"/>
            <a:chOff x="2105799" y="20055838"/>
            <a:chExt cx="6748090" cy="6732363"/>
          </a:xfrm>
          <a:solidFill>
            <a:schemeClr val="accent1"/>
          </a:solidFill>
        </p:grpSpPr>
        <p:sp>
          <p:nvSpPr>
            <p:cNvPr id="12" name="Freeform 8">
              <a:extLst>
                <a:ext uri="{FF2B5EF4-FFF2-40B4-BE49-F238E27FC236}">
                  <a16:creationId xmlns:a16="http://schemas.microsoft.com/office/drawing/2014/main" id="{9AA64509-AACF-40D4-B9A9-B88859BA8568}"/>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 name="Freeform 42">
              <a:extLst>
                <a:ext uri="{FF2B5EF4-FFF2-40B4-BE49-F238E27FC236}">
                  <a16:creationId xmlns:a16="http://schemas.microsoft.com/office/drawing/2014/main" id="{F96E3831-BAD6-495D-9EB0-9AF4F9E4AA14}"/>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 name="Freeform 43">
              <a:extLst>
                <a:ext uri="{FF2B5EF4-FFF2-40B4-BE49-F238E27FC236}">
                  <a16:creationId xmlns:a16="http://schemas.microsoft.com/office/drawing/2014/main" id="{3F1B9F65-74B2-4321-AF02-F2775CA32BF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5" name="Freeform 44">
              <a:extLst>
                <a:ext uri="{FF2B5EF4-FFF2-40B4-BE49-F238E27FC236}">
                  <a16:creationId xmlns:a16="http://schemas.microsoft.com/office/drawing/2014/main" id="{FE06968D-A503-4A41-8AFB-7D81E20035B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6" name="Freeform 45">
              <a:extLst>
                <a:ext uri="{FF2B5EF4-FFF2-40B4-BE49-F238E27FC236}">
                  <a16:creationId xmlns:a16="http://schemas.microsoft.com/office/drawing/2014/main" id="{3C3EA8C8-7562-473E-AA9E-E46E885B1C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7" name="Freeform 46">
              <a:extLst>
                <a:ext uri="{FF2B5EF4-FFF2-40B4-BE49-F238E27FC236}">
                  <a16:creationId xmlns:a16="http://schemas.microsoft.com/office/drawing/2014/main" id="{C0C84DE1-C4B4-4D09-BD06-05AEFB9791E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8" name="Freeform 47">
              <a:extLst>
                <a:ext uri="{FF2B5EF4-FFF2-40B4-BE49-F238E27FC236}">
                  <a16:creationId xmlns:a16="http://schemas.microsoft.com/office/drawing/2014/main" id="{65F4A63D-2ED8-4FC9-B6B2-5F5EFDFB9E4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9" name="Freeform 48">
              <a:extLst>
                <a:ext uri="{FF2B5EF4-FFF2-40B4-BE49-F238E27FC236}">
                  <a16:creationId xmlns:a16="http://schemas.microsoft.com/office/drawing/2014/main" id="{30943538-8677-44DF-9F6E-134AE82AAF8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0" name="Freeform 49">
              <a:extLst>
                <a:ext uri="{FF2B5EF4-FFF2-40B4-BE49-F238E27FC236}">
                  <a16:creationId xmlns:a16="http://schemas.microsoft.com/office/drawing/2014/main" id="{13907DDE-205F-4FB4-AFBD-67ED1FEBA24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1" name="Freeform 50">
              <a:extLst>
                <a:ext uri="{FF2B5EF4-FFF2-40B4-BE49-F238E27FC236}">
                  <a16:creationId xmlns:a16="http://schemas.microsoft.com/office/drawing/2014/main" id="{08C2EE5C-263D-44B6-9CDF-3DA614AED668}"/>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2" name="Freeform 51">
              <a:extLst>
                <a:ext uri="{FF2B5EF4-FFF2-40B4-BE49-F238E27FC236}">
                  <a16:creationId xmlns:a16="http://schemas.microsoft.com/office/drawing/2014/main" id="{1BC3085B-1BA9-42A1-8148-C79B13CD310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3" name="Freeform 52">
              <a:extLst>
                <a:ext uri="{FF2B5EF4-FFF2-40B4-BE49-F238E27FC236}">
                  <a16:creationId xmlns:a16="http://schemas.microsoft.com/office/drawing/2014/main" id="{21A74121-72BF-4931-9059-F6BE796C5DE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4" name="Freeform 53">
              <a:extLst>
                <a:ext uri="{FF2B5EF4-FFF2-40B4-BE49-F238E27FC236}">
                  <a16:creationId xmlns:a16="http://schemas.microsoft.com/office/drawing/2014/main" id="{7BF25357-75D2-4264-87FF-6936CFBB281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5" name="Freeform 54">
              <a:extLst>
                <a:ext uri="{FF2B5EF4-FFF2-40B4-BE49-F238E27FC236}">
                  <a16:creationId xmlns:a16="http://schemas.microsoft.com/office/drawing/2014/main" id="{6706F8B4-5F38-4B1E-8AC8-060D5CAF428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6" name="Freeform 55">
              <a:extLst>
                <a:ext uri="{FF2B5EF4-FFF2-40B4-BE49-F238E27FC236}">
                  <a16:creationId xmlns:a16="http://schemas.microsoft.com/office/drawing/2014/main" id="{DC3F3881-E2C2-4250-9657-EFA4447E80A7}"/>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7" name="Freeform 56">
              <a:extLst>
                <a:ext uri="{FF2B5EF4-FFF2-40B4-BE49-F238E27FC236}">
                  <a16:creationId xmlns:a16="http://schemas.microsoft.com/office/drawing/2014/main" id="{88FE206D-A977-476A-B4CA-99B073947EB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8" name="Freeform 57">
              <a:extLst>
                <a:ext uri="{FF2B5EF4-FFF2-40B4-BE49-F238E27FC236}">
                  <a16:creationId xmlns:a16="http://schemas.microsoft.com/office/drawing/2014/main" id="{B06997A0-DFD7-47F0-8C39-4B885713EF3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9" name="Freeform 58">
              <a:extLst>
                <a:ext uri="{FF2B5EF4-FFF2-40B4-BE49-F238E27FC236}">
                  <a16:creationId xmlns:a16="http://schemas.microsoft.com/office/drawing/2014/main" id="{90D9C13C-38D7-4151-B068-07D32EBBA1E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0" name="Freeform 59">
              <a:extLst>
                <a:ext uri="{FF2B5EF4-FFF2-40B4-BE49-F238E27FC236}">
                  <a16:creationId xmlns:a16="http://schemas.microsoft.com/office/drawing/2014/main" id="{6C00BB8F-C378-44EC-B555-754A4EE76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1" name="Freeform 60">
              <a:extLst>
                <a:ext uri="{FF2B5EF4-FFF2-40B4-BE49-F238E27FC236}">
                  <a16:creationId xmlns:a16="http://schemas.microsoft.com/office/drawing/2014/main" id="{8731A85C-7C9F-4BF0-856E-375403FD448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2" name="Freeform 61">
              <a:extLst>
                <a:ext uri="{FF2B5EF4-FFF2-40B4-BE49-F238E27FC236}">
                  <a16:creationId xmlns:a16="http://schemas.microsoft.com/office/drawing/2014/main" id="{FA502E58-9B89-4DF1-AE1D-3CFDAC1F161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3" name="Freeform 62">
              <a:extLst>
                <a:ext uri="{FF2B5EF4-FFF2-40B4-BE49-F238E27FC236}">
                  <a16:creationId xmlns:a16="http://schemas.microsoft.com/office/drawing/2014/main" id="{CCA61D46-09FC-4512-9A7A-A84ED3A0BFF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4" name="Freeform 71">
              <a:extLst>
                <a:ext uri="{FF2B5EF4-FFF2-40B4-BE49-F238E27FC236}">
                  <a16:creationId xmlns:a16="http://schemas.microsoft.com/office/drawing/2014/main" id="{8146A89A-2BA7-4B57-8E40-2BE9834C80D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a:extLst>
              <a:ext uri="{FF2B5EF4-FFF2-40B4-BE49-F238E27FC236}">
                <a16:creationId xmlns:a16="http://schemas.microsoft.com/office/drawing/2014/main" id="{DE6C1D1C-BBCF-4A55-BE60-5C9BEA569916}"/>
              </a:ext>
            </a:extLst>
          </p:cNvPr>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8" name="文本框 47">
            <a:extLst>
              <a:ext uri="{FF2B5EF4-FFF2-40B4-BE49-F238E27FC236}">
                <a16:creationId xmlns:a16="http://schemas.microsoft.com/office/drawing/2014/main" id="{9D06A1A9-0BD9-48A8-B6A6-2404F9BF51E0}"/>
              </a:ext>
            </a:extLst>
          </p:cNvPr>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extLst>
      <p:ext uri="{BB962C8B-B14F-4D97-AF65-F5344CB8AC3E}">
        <p14:creationId xmlns:p14="http://schemas.microsoft.com/office/powerpoint/2010/main" val="11846706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D35FCF2F-C01A-4F00-99E1-57D953605B1F}"/>
              </a:ext>
            </a:extLst>
          </p:cNvPr>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extLst>
      <p:ext uri="{BB962C8B-B14F-4D97-AF65-F5344CB8AC3E}">
        <p14:creationId xmlns:p14="http://schemas.microsoft.com/office/powerpoint/2010/main" val="2144750920"/>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cxnSp>
        <p:nvCxnSpPr>
          <p:cNvPr id="70" name="直接连接符 69">
            <a:extLst>
              <a:ext uri="{FF2B5EF4-FFF2-40B4-BE49-F238E27FC236}">
                <a16:creationId xmlns:a16="http://schemas.microsoft.com/office/drawing/2014/main" id="{52622493-1C1B-4EB2-862A-4E4822408AA0}"/>
              </a:ext>
            </a:extLst>
          </p:cNvPr>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a:extLst>
              <a:ext uri="{FF2B5EF4-FFF2-40B4-BE49-F238E27FC236}">
                <a16:creationId xmlns:a16="http://schemas.microsoft.com/office/drawing/2014/main" id="{8AA9FB39-26D8-421B-89F7-86CD2AE08CD8}"/>
              </a:ext>
            </a:extLst>
          </p:cNvPr>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F0502020204030204"/>
                <a:ea typeface="Microsoft YaHei"/>
                <a:cs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XX</a:t>
            </a:r>
            <a:endParaRPr lang="zh-CN" altLang="en-US" dirty="0"/>
          </a:p>
        </p:txBody>
      </p:sp>
      <p:sp>
        <p:nvSpPr>
          <p:cNvPr id="127" name="文本占位符 3">
            <a:extLst>
              <a:ext uri="{FF2B5EF4-FFF2-40B4-BE49-F238E27FC236}">
                <a16:creationId xmlns:a16="http://schemas.microsoft.com/office/drawing/2014/main" id="{2233AA7D-0112-4B75-9284-9FC6FC0D1D63}"/>
              </a:ext>
            </a:extLst>
          </p:cNvPr>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F0502020204030204"/>
                <a:ea typeface="Microsoft YaHei"/>
                <a:cs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输入标题文本</a:t>
            </a:r>
          </a:p>
        </p:txBody>
      </p:sp>
      <p:pic>
        <p:nvPicPr>
          <p:cNvPr id="128" name="图形 127">
            <a:extLst>
              <a:ext uri="{FF2B5EF4-FFF2-40B4-BE49-F238E27FC236}">
                <a16:creationId xmlns:a16="http://schemas.microsoft.com/office/drawing/2014/main" id="{B6E5D4A0-9D5F-45D9-899A-F03F9DFF710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a:extLst>
              <a:ext uri="{FF2B5EF4-FFF2-40B4-BE49-F238E27FC236}">
                <a16:creationId xmlns:a16="http://schemas.microsoft.com/office/drawing/2014/main" id="{2AC37DB6-BAC9-459C-B3EE-FDA00215A951}"/>
              </a:ext>
            </a:extLst>
          </p:cNvPr>
          <p:cNvGrpSpPr/>
          <p:nvPr userDrawn="1"/>
        </p:nvGrpSpPr>
        <p:grpSpPr>
          <a:xfrm>
            <a:off x="1654090" y="1145460"/>
            <a:ext cx="1477533" cy="108755"/>
            <a:chOff x="4616246" y="3878362"/>
            <a:chExt cx="5571416" cy="410087"/>
          </a:xfrm>
          <a:solidFill>
            <a:schemeClr val="tx1">
              <a:alpha val="80000"/>
            </a:schemeClr>
          </a:solidFill>
        </p:grpSpPr>
        <p:sp>
          <p:nvSpPr>
            <p:cNvPr id="63" name="Freeform 17">
              <a:extLst>
                <a:ext uri="{FF2B5EF4-FFF2-40B4-BE49-F238E27FC236}">
                  <a16:creationId xmlns:a16="http://schemas.microsoft.com/office/drawing/2014/main" id="{504FCFA3-39FB-4B2B-9BFB-25978CCCA56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4" name="Freeform 18">
              <a:extLst>
                <a:ext uri="{FF2B5EF4-FFF2-40B4-BE49-F238E27FC236}">
                  <a16:creationId xmlns:a16="http://schemas.microsoft.com/office/drawing/2014/main" id="{A3FBFB70-9C9F-4DFE-BA7E-B2EF8E855B3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5" name="Freeform 19">
              <a:extLst>
                <a:ext uri="{FF2B5EF4-FFF2-40B4-BE49-F238E27FC236}">
                  <a16:creationId xmlns:a16="http://schemas.microsoft.com/office/drawing/2014/main" id="{598D91F9-4849-4702-91A4-5EC21EE1F3E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7" name="Freeform 20">
              <a:extLst>
                <a:ext uri="{FF2B5EF4-FFF2-40B4-BE49-F238E27FC236}">
                  <a16:creationId xmlns:a16="http://schemas.microsoft.com/office/drawing/2014/main" id="{A3DEDF37-FABD-4768-B994-5CFB44ACF183}"/>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8" name="Freeform 21">
              <a:extLst>
                <a:ext uri="{FF2B5EF4-FFF2-40B4-BE49-F238E27FC236}">
                  <a16:creationId xmlns:a16="http://schemas.microsoft.com/office/drawing/2014/main" id="{9366BE37-2A45-4B1D-BCB3-68A2BC16F42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22">
              <a:extLst>
                <a:ext uri="{FF2B5EF4-FFF2-40B4-BE49-F238E27FC236}">
                  <a16:creationId xmlns:a16="http://schemas.microsoft.com/office/drawing/2014/main" id="{336BE8A3-3CE2-4FF2-84AE-C2A47F66283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1" name="Freeform 23">
              <a:extLst>
                <a:ext uri="{FF2B5EF4-FFF2-40B4-BE49-F238E27FC236}">
                  <a16:creationId xmlns:a16="http://schemas.microsoft.com/office/drawing/2014/main" id="{88041DDA-AE33-4EF1-842D-F936013FB61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29" name="Freeform 25">
              <a:extLst>
                <a:ext uri="{FF2B5EF4-FFF2-40B4-BE49-F238E27FC236}">
                  <a16:creationId xmlns:a16="http://schemas.microsoft.com/office/drawing/2014/main" id="{706182FD-3EAA-45B9-93DD-BCE1670E07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0" name="Freeform 27">
              <a:extLst>
                <a:ext uri="{FF2B5EF4-FFF2-40B4-BE49-F238E27FC236}">
                  <a16:creationId xmlns:a16="http://schemas.microsoft.com/office/drawing/2014/main" id="{E83B3483-EA8E-4C84-9BD1-4E5F98AA9387}"/>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1" name="Freeform 29">
              <a:extLst>
                <a:ext uri="{FF2B5EF4-FFF2-40B4-BE49-F238E27FC236}">
                  <a16:creationId xmlns:a16="http://schemas.microsoft.com/office/drawing/2014/main" id="{ABD5AC87-B621-4108-92CB-D265896F5894}"/>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2" name="Freeform 30">
              <a:extLst>
                <a:ext uri="{FF2B5EF4-FFF2-40B4-BE49-F238E27FC236}">
                  <a16:creationId xmlns:a16="http://schemas.microsoft.com/office/drawing/2014/main" id="{0BB2B514-BAFC-4B2E-9426-ACF7AAF083D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3" name="Freeform 31">
              <a:extLst>
                <a:ext uri="{FF2B5EF4-FFF2-40B4-BE49-F238E27FC236}">
                  <a16:creationId xmlns:a16="http://schemas.microsoft.com/office/drawing/2014/main" id="{95F1D8E8-509F-457F-A39C-06F7223B846F}"/>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4" name="Freeform 32">
              <a:extLst>
                <a:ext uri="{FF2B5EF4-FFF2-40B4-BE49-F238E27FC236}">
                  <a16:creationId xmlns:a16="http://schemas.microsoft.com/office/drawing/2014/main" id="{2BDC60B4-2A03-4259-99D7-D6952CF7DC7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5" name="Freeform 33">
              <a:extLst>
                <a:ext uri="{FF2B5EF4-FFF2-40B4-BE49-F238E27FC236}">
                  <a16:creationId xmlns:a16="http://schemas.microsoft.com/office/drawing/2014/main" id="{D04146B2-3540-4B26-86A2-964C8A3808E0}"/>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6" name="Freeform 34">
              <a:extLst>
                <a:ext uri="{FF2B5EF4-FFF2-40B4-BE49-F238E27FC236}">
                  <a16:creationId xmlns:a16="http://schemas.microsoft.com/office/drawing/2014/main" id="{941B3BC6-A11E-4E3B-B07D-B7635E70A572}"/>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7" name="Freeform 35">
              <a:extLst>
                <a:ext uri="{FF2B5EF4-FFF2-40B4-BE49-F238E27FC236}">
                  <a16:creationId xmlns:a16="http://schemas.microsoft.com/office/drawing/2014/main" id="{BD558C4E-8B51-4077-9535-D4EA2266CCB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38" name="组合 137">
            <a:extLst>
              <a:ext uri="{FF2B5EF4-FFF2-40B4-BE49-F238E27FC236}">
                <a16:creationId xmlns:a16="http://schemas.microsoft.com/office/drawing/2014/main" id="{38946306-BB01-47D1-85B2-D73ED91B5724}"/>
              </a:ext>
            </a:extLst>
          </p:cNvPr>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a:extLst>
                <a:ext uri="{FF2B5EF4-FFF2-40B4-BE49-F238E27FC236}">
                  <a16:creationId xmlns:a16="http://schemas.microsoft.com/office/drawing/2014/main" id="{E18931A2-267C-4A71-BE71-C188DA79BE3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0" name="Freeform 10">
              <a:extLst>
                <a:ext uri="{FF2B5EF4-FFF2-40B4-BE49-F238E27FC236}">
                  <a16:creationId xmlns:a16="http://schemas.microsoft.com/office/drawing/2014/main" id="{703B4DA1-DADE-4E2C-A526-6A13B8A77CE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1" name="Freeform 11">
              <a:extLst>
                <a:ext uri="{FF2B5EF4-FFF2-40B4-BE49-F238E27FC236}">
                  <a16:creationId xmlns:a16="http://schemas.microsoft.com/office/drawing/2014/main" id="{1B331AD2-6B35-4E0A-A20B-4A72FE3A596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2" name="Freeform 12">
              <a:extLst>
                <a:ext uri="{FF2B5EF4-FFF2-40B4-BE49-F238E27FC236}">
                  <a16:creationId xmlns:a16="http://schemas.microsoft.com/office/drawing/2014/main" id="{FD62C409-3631-46E2-9587-CB2E648032C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3" name="Freeform 13">
              <a:extLst>
                <a:ext uri="{FF2B5EF4-FFF2-40B4-BE49-F238E27FC236}">
                  <a16:creationId xmlns:a16="http://schemas.microsoft.com/office/drawing/2014/main" id="{55833334-4E68-4E9E-BB6D-2E9AF330F9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4" name="Freeform 14">
              <a:extLst>
                <a:ext uri="{FF2B5EF4-FFF2-40B4-BE49-F238E27FC236}">
                  <a16:creationId xmlns:a16="http://schemas.microsoft.com/office/drawing/2014/main" id="{0541028C-AF39-4761-8CCB-ED2A4989788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5" name="Freeform 15">
              <a:extLst>
                <a:ext uri="{FF2B5EF4-FFF2-40B4-BE49-F238E27FC236}">
                  <a16:creationId xmlns:a16="http://schemas.microsoft.com/office/drawing/2014/main" id="{029E28D3-B454-45B2-9289-2968F3EBFEE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6" name="Freeform 16">
              <a:extLst>
                <a:ext uri="{FF2B5EF4-FFF2-40B4-BE49-F238E27FC236}">
                  <a16:creationId xmlns:a16="http://schemas.microsoft.com/office/drawing/2014/main" id="{D0BB8E3B-59F6-4A01-960E-0F7B9784463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7" name="Freeform 24">
              <a:extLst>
                <a:ext uri="{FF2B5EF4-FFF2-40B4-BE49-F238E27FC236}">
                  <a16:creationId xmlns:a16="http://schemas.microsoft.com/office/drawing/2014/main" id="{05627743-9A54-4094-B73D-287771342A3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8" name="Freeform 26">
              <a:extLst>
                <a:ext uri="{FF2B5EF4-FFF2-40B4-BE49-F238E27FC236}">
                  <a16:creationId xmlns:a16="http://schemas.microsoft.com/office/drawing/2014/main" id="{699C7083-01DE-4A4B-84DD-E90155913A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28">
              <a:extLst>
                <a:ext uri="{FF2B5EF4-FFF2-40B4-BE49-F238E27FC236}">
                  <a16:creationId xmlns:a16="http://schemas.microsoft.com/office/drawing/2014/main" id="{8B40CCE1-C62C-4D51-9D8F-C4639686629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36">
              <a:extLst>
                <a:ext uri="{FF2B5EF4-FFF2-40B4-BE49-F238E27FC236}">
                  <a16:creationId xmlns:a16="http://schemas.microsoft.com/office/drawing/2014/main" id="{61179EB0-0CBF-4D6F-AAA1-7720EA90C8E5}"/>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51" name="组合 150">
            <a:extLst>
              <a:ext uri="{FF2B5EF4-FFF2-40B4-BE49-F238E27FC236}">
                <a16:creationId xmlns:a16="http://schemas.microsoft.com/office/drawing/2014/main" id="{6B04C171-0905-4BEB-B13A-7AFFEA8524C5}"/>
              </a:ext>
            </a:extLst>
          </p:cNvPr>
          <p:cNvGrpSpPr/>
          <p:nvPr userDrawn="1"/>
        </p:nvGrpSpPr>
        <p:grpSpPr>
          <a:xfrm>
            <a:off x="882188" y="613507"/>
            <a:ext cx="664422" cy="662874"/>
            <a:chOff x="2105799" y="20055838"/>
            <a:chExt cx="6748090" cy="6732363"/>
          </a:xfrm>
          <a:solidFill>
            <a:schemeClr val="accent1">
              <a:alpha val="80000"/>
            </a:schemeClr>
          </a:solidFill>
        </p:grpSpPr>
        <p:sp>
          <p:nvSpPr>
            <p:cNvPr id="152" name="Freeform 8">
              <a:extLst>
                <a:ext uri="{FF2B5EF4-FFF2-40B4-BE49-F238E27FC236}">
                  <a16:creationId xmlns:a16="http://schemas.microsoft.com/office/drawing/2014/main" id="{CE509FB2-EF54-4D15-964E-BAE3FD9A6BF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3" name="Freeform 42">
              <a:extLst>
                <a:ext uri="{FF2B5EF4-FFF2-40B4-BE49-F238E27FC236}">
                  <a16:creationId xmlns:a16="http://schemas.microsoft.com/office/drawing/2014/main" id="{B6C8DC3B-EE8C-45F4-A99E-60D92CFF9B3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4" name="Freeform 43">
              <a:extLst>
                <a:ext uri="{FF2B5EF4-FFF2-40B4-BE49-F238E27FC236}">
                  <a16:creationId xmlns:a16="http://schemas.microsoft.com/office/drawing/2014/main" id="{650C3229-0411-4A34-96B6-2C91F8F76571}"/>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5" name="Freeform 44">
              <a:extLst>
                <a:ext uri="{FF2B5EF4-FFF2-40B4-BE49-F238E27FC236}">
                  <a16:creationId xmlns:a16="http://schemas.microsoft.com/office/drawing/2014/main" id="{223A77F5-8164-45E2-A8A5-337C1C7D6D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6" name="Freeform 45">
              <a:extLst>
                <a:ext uri="{FF2B5EF4-FFF2-40B4-BE49-F238E27FC236}">
                  <a16:creationId xmlns:a16="http://schemas.microsoft.com/office/drawing/2014/main" id="{60FC465B-2605-409D-B52E-3D0CB8A1D6F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7" name="Freeform 46">
              <a:extLst>
                <a:ext uri="{FF2B5EF4-FFF2-40B4-BE49-F238E27FC236}">
                  <a16:creationId xmlns:a16="http://schemas.microsoft.com/office/drawing/2014/main" id="{70666028-30B0-4A46-86FB-A42432CCF20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8" name="Freeform 47">
              <a:extLst>
                <a:ext uri="{FF2B5EF4-FFF2-40B4-BE49-F238E27FC236}">
                  <a16:creationId xmlns:a16="http://schemas.microsoft.com/office/drawing/2014/main" id="{66285623-1ECC-4019-998B-0FFEC53E1F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9" name="Freeform 48">
              <a:extLst>
                <a:ext uri="{FF2B5EF4-FFF2-40B4-BE49-F238E27FC236}">
                  <a16:creationId xmlns:a16="http://schemas.microsoft.com/office/drawing/2014/main" id="{DE28096A-EBC6-48DC-B28E-FDF15022B522}"/>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0" name="Freeform 49">
              <a:extLst>
                <a:ext uri="{FF2B5EF4-FFF2-40B4-BE49-F238E27FC236}">
                  <a16:creationId xmlns:a16="http://schemas.microsoft.com/office/drawing/2014/main" id="{C82365C2-71DD-4925-A67B-CAA854D300EE}"/>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1" name="Freeform 50">
              <a:extLst>
                <a:ext uri="{FF2B5EF4-FFF2-40B4-BE49-F238E27FC236}">
                  <a16:creationId xmlns:a16="http://schemas.microsoft.com/office/drawing/2014/main" id="{F69923CB-AB0E-4DAA-8CB4-05A540FC571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2" name="Freeform 51">
              <a:extLst>
                <a:ext uri="{FF2B5EF4-FFF2-40B4-BE49-F238E27FC236}">
                  <a16:creationId xmlns:a16="http://schemas.microsoft.com/office/drawing/2014/main" id="{0C9872BA-3C4D-4098-8153-AF0C234620B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3" name="Freeform 52">
              <a:extLst>
                <a:ext uri="{FF2B5EF4-FFF2-40B4-BE49-F238E27FC236}">
                  <a16:creationId xmlns:a16="http://schemas.microsoft.com/office/drawing/2014/main" id="{4137D422-E6EB-490E-9416-24F82972F9B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4" name="Freeform 53">
              <a:extLst>
                <a:ext uri="{FF2B5EF4-FFF2-40B4-BE49-F238E27FC236}">
                  <a16:creationId xmlns:a16="http://schemas.microsoft.com/office/drawing/2014/main" id="{BB0D0761-D478-4C17-815A-0A6AD74194EA}"/>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5" name="Freeform 54">
              <a:extLst>
                <a:ext uri="{FF2B5EF4-FFF2-40B4-BE49-F238E27FC236}">
                  <a16:creationId xmlns:a16="http://schemas.microsoft.com/office/drawing/2014/main" id="{4E5F6A7C-2998-4CCF-BF1E-D9077A8673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6" name="Freeform 55">
              <a:extLst>
                <a:ext uri="{FF2B5EF4-FFF2-40B4-BE49-F238E27FC236}">
                  <a16:creationId xmlns:a16="http://schemas.microsoft.com/office/drawing/2014/main" id="{B8C17893-2B8C-4402-9B0A-CFAC1EEC5BF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7" name="Freeform 56">
              <a:extLst>
                <a:ext uri="{FF2B5EF4-FFF2-40B4-BE49-F238E27FC236}">
                  <a16:creationId xmlns:a16="http://schemas.microsoft.com/office/drawing/2014/main" id="{80A4A95E-1D12-4BFB-84A3-6E69192B6F66}"/>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8" name="Freeform 57">
              <a:extLst>
                <a:ext uri="{FF2B5EF4-FFF2-40B4-BE49-F238E27FC236}">
                  <a16:creationId xmlns:a16="http://schemas.microsoft.com/office/drawing/2014/main" id="{DE09AAE9-B869-4D14-9A6E-6B1E8F9D91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9" name="Freeform 58">
              <a:extLst>
                <a:ext uri="{FF2B5EF4-FFF2-40B4-BE49-F238E27FC236}">
                  <a16:creationId xmlns:a16="http://schemas.microsoft.com/office/drawing/2014/main" id="{DACFD2A8-35E2-4D17-A432-C4445B1DE43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0" name="Freeform 59">
              <a:extLst>
                <a:ext uri="{FF2B5EF4-FFF2-40B4-BE49-F238E27FC236}">
                  <a16:creationId xmlns:a16="http://schemas.microsoft.com/office/drawing/2014/main" id="{20394763-C255-444B-940F-5BE2CAE0959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1" name="Freeform 60">
              <a:extLst>
                <a:ext uri="{FF2B5EF4-FFF2-40B4-BE49-F238E27FC236}">
                  <a16:creationId xmlns:a16="http://schemas.microsoft.com/office/drawing/2014/main" id="{D5DB92F4-CCF4-48BD-8A77-4419193371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2" name="Freeform 61">
              <a:extLst>
                <a:ext uri="{FF2B5EF4-FFF2-40B4-BE49-F238E27FC236}">
                  <a16:creationId xmlns:a16="http://schemas.microsoft.com/office/drawing/2014/main" id="{39B52CE4-6F33-4717-912A-6C0F2BA5318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3" name="Freeform 62">
              <a:extLst>
                <a:ext uri="{FF2B5EF4-FFF2-40B4-BE49-F238E27FC236}">
                  <a16:creationId xmlns:a16="http://schemas.microsoft.com/office/drawing/2014/main" id="{25F6B581-6C3D-4732-943C-D740A1C3671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4" name="Freeform 71">
              <a:extLst>
                <a:ext uri="{FF2B5EF4-FFF2-40B4-BE49-F238E27FC236}">
                  <a16:creationId xmlns:a16="http://schemas.microsoft.com/office/drawing/2014/main" id="{043007A9-32DC-46FF-96D2-A7D27193ED5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sp>
        <p:nvSpPr>
          <p:cNvPr id="5" name="矩形 4">
            <a:extLst>
              <a:ext uri="{FF2B5EF4-FFF2-40B4-BE49-F238E27FC236}">
                <a16:creationId xmlns:a16="http://schemas.microsoft.com/office/drawing/2014/main" id="{3701D6A2-E0B4-4D59-BD49-A67266448E1E}"/>
              </a:ext>
            </a:extLst>
          </p:cNvPr>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F0502020204030204"/>
                <a:ea typeface="Microsoft YaHei"/>
                <a:cs typeface="+mn-ea"/>
              </a:rPr>
              <a:t>PART</a:t>
            </a:r>
            <a:endParaRPr kumimoji="0" lang="zh-CN" altLang="en-US" sz="4000" b="0" i="0" u="none" strike="noStrike" kern="1200" cap="none" spc="0" normalizeH="0" baseline="0" dirty="0">
              <a:ln>
                <a:noFill/>
              </a:ln>
              <a:solidFill>
                <a:prstClr val="white"/>
              </a:solidFill>
              <a:effectLst/>
              <a:uLnTx/>
              <a:uFillTx/>
              <a:latin typeface="Arial" panose="020F0502020204030204"/>
              <a:ea typeface="Microsoft YaHei"/>
              <a:cs typeface="+mn-ea"/>
            </a:endParaRPr>
          </a:p>
        </p:txBody>
      </p:sp>
    </p:spTree>
    <p:extLst>
      <p:ext uri="{BB962C8B-B14F-4D97-AF65-F5344CB8AC3E}">
        <p14:creationId xmlns:p14="http://schemas.microsoft.com/office/powerpoint/2010/main" val="1490678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5317814" y="741574"/>
            <a:ext cx="1614432" cy="1610666"/>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F0502020204030204"/>
                <a:ea typeface="Microsoft YaHei"/>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p>
        </p:txBody>
      </p:sp>
    </p:spTree>
    <p:extLst>
      <p:ext uri="{BB962C8B-B14F-4D97-AF65-F5344CB8AC3E}">
        <p14:creationId xmlns:p14="http://schemas.microsoft.com/office/powerpoint/2010/main" val="33982444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3805475184"/>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764787002"/>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B4AE79B1-1619-41E3-8A2F-8EC4722BC253}"/>
              </a:ext>
            </a:extLst>
          </p:cNvPr>
          <p:cNvGrpSpPr/>
          <p:nvPr userDrawn="1"/>
        </p:nvGrpSpPr>
        <p:grpSpPr>
          <a:xfrm>
            <a:off x="10177780" y="329882"/>
            <a:ext cx="1512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userDrawn="1"/>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cxnSp>
        <p:nvCxnSpPr>
          <p:cNvPr id="71" name="直接连接符 70">
            <a:extLst>
              <a:ext uri="{FF2B5EF4-FFF2-40B4-BE49-F238E27FC236}">
                <a16:creationId xmlns:a16="http://schemas.microsoft.com/office/drawing/2014/main" id="{E65A605E-CDFB-48F0-9262-92E6FAB0F34F}"/>
              </a:ext>
            </a:extLst>
          </p:cNvPr>
          <p:cNvCxnSpPr>
            <a:cxnSpLocks/>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a:extLst>
              <a:ext uri="{FF2B5EF4-FFF2-40B4-BE49-F238E27FC236}">
                <a16:creationId xmlns:a16="http://schemas.microsoft.com/office/drawing/2014/main" id="{D1EB5750-0A9D-4CDA-8A3E-C75D4C68F34A}"/>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63" name="文本框 62">
            <a:extLst>
              <a:ext uri="{FF2B5EF4-FFF2-40B4-BE49-F238E27FC236}">
                <a16:creationId xmlns:a16="http://schemas.microsoft.com/office/drawing/2014/main" id="{6D968944-E188-47DB-80CF-1FD6A7CF4922}"/>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1250273013"/>
      </p:ext>
    </p:extLst>
  </p:cSld>
  <p:clrMapOvr>
    <a:masterClrMapping/>
  </p:clrMapOvr>
  <p:extLst>
    <p:ext uri="{DCECCB84-F9BA-43D5-87BE-67443E8EF086}">
      <p15:sldGuideLst xmlns:p15="http://schemas.microsoft.com/office/powerpoint/2012/main">
        <p15:guide id="4"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3" Type="http://schemas.openxmlformats.org/officeDocument/2006/relationships/slideLayout" Target="../slideLayouts/slideLayout23.xml"/><Relationship Id="rId21" Type="http://schemas.openxmlformats.org/officeDocument/2006/relationships/theme" Target="../theme/theme2.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slideLayout" Target="../slideLayouts/slideLayout40.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6602065-9875-489D-9807-49A056F143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7D4D4825-E8D7-49E3-9C98-FB2E3CB1C2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318152792"/>
      </p:ext>
    </p:extLst>
  </p:cSld>
  <p:clrMap bg1="lt1" tx1="dk1" bg2="lt2" tx2="dk2" accent1="accent1" accent2="accent2" accent3="accent3" accent4="accent4" accent5="accent5" accent6="accent6" hlink="hlink" folHlink="folHlink"/>
  <p:sldLayoutIdLst>
    <p:sldLayoutId id="2147483694" r:id="rId1"/>
    <p:sldLayoutId id="2147483684" r:id="rId2"/>
    <p:sldLayoutId id="2147483685" r:id="rId3"/>
    <p:sldLayoutId id="2147483686" r:id="rId4"/>
    <p:sldLayoutId id="2147483680" r:id="rId5"/>
    <p:sldLayoutId id="2147483681" r:id="rId6"/>
    <p:sldLayoutId id="2147483691" r:id="rId7"/>
    <p:sldLayoutId id="2147483689" r:id="rId8"/>
    <p:sldLayoutId id="2147483688" r:id="rId9"/>
    <p:sldLayoutId id="2147483657" r:id="rId10"/>
    <p:sldLayoutId id="2147483690" r:id="rId11"/>
    <p:sldLayoutId id="2147483692" r:id="rId12"/>
    <p:sldLayoutId id="2147483704" r:id="rId13"/>
    <p:sldLayoutId id="2147483695" r:id="rId14"/>
    <p:sldLayoutId id="2147483700" r:id="rId15"/>
    <p:sldLayoutId id="2147483701" r:id="rId16"/>
    <p:sldLayoutId id="2147483703" r:id="rId17"/>
    <p:sldLayoutId id="2147483702" r:id="rId18"/>
    <p:sldLayoutId id="2147483705" r:id="rId19"/>
    <p:sldLayoutId id="2147483706"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6602065-9875-489D-9807-49A056F143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7D4D4825-E8D7-49E3-9C98-FB2E3CB1C2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83485235"/>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 id="2147483725" r:id="rId18"/>
    <p:sldLayoutId id="2147483726" r:id="rId19"/>
    <p:sldLayoutId id="2147483727"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9.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9.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a:extLst>
              <a:ext uri="{FF2B5EF4-FFF2-40B4-BE49-F238E27FC236}">
                <a16:creationId xmlns:a16="http://schemas.microsoft.com/office/drawing/2014/main" id="{60D80825-8C48-474D-87A6-364ABCC81FF0}"/>
              </a:ext>
            </a:extLst>
          </p:cNvPr>
          <p:cNvSpPr/>
          <p:nvPr/>
        </p:nvSpPr>
        <p:spPr>
          <a:xfrm>
            <a:off x="1" y="2698230"/>
            <a:ext cx="12192000" cy="1735512"/>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22" name="TextBox 26">
            <a:extLst>
              <a:ext uri="{FF2B5EF4-FFF2-40B4-BE49-F238E27FC236}">
                <a16:creationId xmlns:a16="http://schemas.microsoft.com/office/drawing/2014/main" id="{D3C7D486-AB09-4175-903D-1BD874F9893B}"/>
              </a:ext>
            </a:extLst>
          </p:cNvPr>
          <p:cNvSpPr txBox="1"/>
          <p:nvPr/>
        </p:nvSpPr>
        <p:spPr>
          <a:xfrm>
            <a:off x="3500461" y="4770360"/>
            <a:ext cx="5191079"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prstClr val="black">
                    <a:lumMod val="95000"/>
                    <a:lumOff val="5000"/>
                  </a:prstClr>
                </a:solidFill>
                <a:effectLst/>
                <a:uLnTx/>
                <a:uFillTx/>
                <a:latin typeface="华文楷体" panose="02010600040101010101" pitchFamily="2" charset="-122"/>
                <a:ea typeface="华文楷体" panose="02010600040101010101" pitchFamily="2" charset="-122"/>
                <a:cs typeface="+mn-ea"/>
                <a:sym typeface="Arial" panose="020B0604020202020204" pitchFamily="34" charset="0"/>
              </a:rPr>
              <a:t>第一组：刘家铭、王骁、何逸凡、秦喆</a:t>
            </a:r>
          </a:p>
        </p:txBody>
      </p:sp>
      <p:sp>
        <p:nvSpPr>
          <p:cNvPr id="123" name="矩形 122">
            <a:extLst>
              <a:ext uri="{FF2B5EF4-FFF2-40B4-BE49-F238E27FC236}">
                <a16:creationId xmlns:a16="http://schemas.microsoft.com/office/drawing/2014/main" id="{A83A5D28-9D83-48F5-9E5A-9FE4B0EEFCD2}"/>
              </a:ext>
            </a:extLst>
          </p:cNvPr>
          <p:cNvSpPr/>
          <p:nvPr/>
        </p:nvSpPr>
        <p:spPr>
          <a:xfrm>
            <a:off x="1622713" y="3139667"/>
            <a:ext cx="8944132" cy="763094"/>
          </a:xfrm>
          <a:prstGeom prst="rect">
            <a:avLst/>
          </a:prstGeom>
        </p:spPr>
        <p:txBody>
          <a:bodyPr wrap="square">
            <a:spAutoFit/>
          </a:bodyPr>
          <a:lstStyle/>
          <a:p>
            <a:pPr lvl="0" algn="ctr">
              <a:lnSpc>
                <a:spcPct val="120000"/>
              </a:lnSpc>
              <a:defRPr/>
            </a:pPr>
            <a:r>
              <a:rPr lang="zh-CN" altLang="en-US" sz="4000" b="1" spc="300" dirty="0">
                <a:solidFill>
                  <a:prstClr val="white"/>
                </a:solidFill>
                <a:latin typeface="Arial" panose="020B0604020202020204" pitchFamily="34" charset="0"/>
                <a:ea typeface="Microsoft YaHei" panose="020B0503020204020204" pitchFamily="34" charset="-122"/>
                <a:cs typeface="+mn-ea"/>
                <a:sym typeface="Arial" panose="020B0604020202020204" pitchFamily="34" charset="0"/>
              </a:rPr>
              <a:t>电商用户行为数据分析</a:t>
            </a:r>
            <a:endParaRPr lang="en-US" altLang="zh-CN" sz="4000" b="1" spc="300" dirty="0">
              <a:solidFill>
                <a:prstClr val="white"/>
              </a:solidFill>
              <a:latin typeface="Arial" panose="020B0604020202020204" pitchFamily="34" charset="0"/>
              <a:ea typeface="Microsoft YaHei" panose="020B0503020204020204" pitchFamily="34" charset="-122"/>
              <a:cs typeface="+mn-ea"/>
              <a:sym typeface="Arial" panose="020B0604020202020204" pitchFamily="34" charset="0"/>
            </a:endParaRPr>
          </a:p>
        </p:txBody>
      </p:sp>
      <p:grpSp>
        <p:nvGrpSpPr>
          <p:cNvPr id="119" name="组合 118">
            <a:extLst>
              <a:ext uri="{FF2B5EF4-FFF2-40B4-BE49-F238E27FC236}">
                <a16:creationId xmlns:a16="http://schemas.microsoft.com/office/drawing/2014/main" id="{6112D7F5-0BB5-439E-BE56-6514A6EF151C}"/>
              </a:ext>
            </a:extLst>
          </p:cNvPr>
          <p:cNvGrpSpPr/>
          <p:nvPr/>
        </p:nvGrpSpPr>
        <p:grpSpPr>
          <a:xfrm>
            <a:off x="5049188" y="326210"/>
            <a:ext cx="2093624" cy="2088742"/>
            <a:chOff x="2105799" y="20055838"/>
            <a:chExt cx="6748090" cy="6732363"/>
          </a:xfrm>
          <a:solidFill>
            <a:schemeClr val="accent1"/>
          </a:solidFill>
        </p:grpSpPr>
        <p:sp>
          <p:nvSpPr>
            <p:cNvPr id="120" name="Freeform 8">
              <a:extLst>
                <a:ext uri="{FF2B5EF4-FFF2-40B4-BE49-F238E27FC236}">
                  <a16:creationId xmlns:a16="http://schemas.microsoft.com/office/drawing/2014/main" id="{E2C71814-3CD5-4384-BD75-5B90DC1171A9}"/>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24" name="Freeform 42">
              <a:extLst>
                <a:ext uri="{FF2B5EF4-FFF2-40B4-BE49-F238E27FC236}">
                  <a16:creationId xmlns:a16="http://schemas.microsoft.com/office/drawing/2014/main" id="{26FE1644-E9DD-4D51-80EE-783310CEF052}"/>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25" name="Freeform 43">
              <a:extLst>
                <a:ext uri="{FF2B5EF4-FFF2-40B4-BE49-F238E27FC236}">
                  <a16:creationId xmlns:a16="http://schemas.microsoft.com/office/drawing/2014/main" id="{FD497158-79D6-46F7-966F-3425FA2B755F}"/>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26" name="Freeform 44">
              <a:extLst>
                <a:ext uri="{FF2B5EF4-FFF2-40B4-BE49-F238E27FC236}">
                  <a16:creationId xmlns:a16="http://schemas.microsoft.com/office/drawing/2014/main" id="{CFF5618C-E761-44F7-896F-4FE288C508CA}"/>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27" name="Freeform 45">
              <a:extLst>
                <a:ext uri="{FF2B5EF4-FFF2-40B4-BE49-F238E27FC236}">
                  <a16:creationId xmlns:a16="http://schemas.microsoft.com/office/drawing/2014/main" id="{D7446E18-F17A-4984-BCC6-B7E1F52DBA2C}"/>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28" name="Freeform 46">
              <a:extLst>
                <a:ext uri="{FF2B5EF4-FFF2-40B4-BE49-F238E27FC236}">
                  <a16:creationId xmlns:a16="http://schemas.microsoft.com/office/drawing/2014/main" id="{F6E61D19-7B2C-4497-B399-701EFE5F4B46}"/>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29" name="Freeform 47">
              <a:extLst>
                <a:ext uri="{FF2B5EF4-FFF2-40B4-BE49-F238E27FC236}">
                  <a16:creationId xmlns:a16="http://schemas.microsoft.com/office/drawing/2014/main" id="{7BAC70CB-898B-4A15-B1F7-C4CE85925914}"/>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30" name="Freeform 48">
              <a:extLst>
                <a:ext uri="{FF2B5EF4-FFF2-40B4-BE49-F238E27FC236}">
                  <a16:creationId xmlns:a16="http://schemas.microsoft.com/office/drawing/2014/main" id="{9F1A83BD-85A3-469B-AC00-6602A68BA1D2}"/>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31" name="Freeform 49">
              <a:extLst>
                <a:ext uri="{FF2B5EF4-FFF2-40B4-BE49-F238E27FC236}">
                  <a16:creationId xmlns:a16="http://schemas.microsoft.com/office/drawing/2014/main" id="{F32EB500-90B0-4205-82ED-166B57C7E8B2}"/>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32" name="Freeform 50">
              <a:extLst>
                <a:ext uri="{FF2B5EF4-FFF2-40B4-BE49-F238E27FC236}">
                  <a16:creationId xmlns:a16="http://schemas.microsoft.com/office/drawing/2014/main" id="{4F617127-BCBB-4A32-AAA8-36502E80FCF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33" name="Freeform 51">
              <a:extLst>
                <a:ext uri="{FF2B5EF4-FFF2-40B4-BE49-F238E27FC236}">
                  <a16:creationId xmlns:a16="http://schemas.microsoft.com/office/drawing/2014/main" id="{897B8C90-DEB2-4158-B384-343B9267466E}"/>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34" name="Freeform 52">
              <a:extLst>
                <a:ext uri="{FF2B5EF4-FFF2-40B4-BE49-F238E27FC236}">
                  <a16:creationId xmlns:a16="http://schemas.microsoft.com/office/drawing/2014/main" id="{CB13675F-D179-44C4-BC0A-462F3976992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35" name="Freeform 53">
              <a:extLst>
                <a:ext uri="{FF2B5EF4-FFF2-40B4-BE49-F238E27FC236}">
                  <a16:creationId xmlns:a16="http://schemas.microsoft.com/office/drawing/2014/main" id="{E70B5CC0-D928-4EFD-B2C5-2F6F0CE8DBC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36" name="Freeform 54">
              <a:extLst>
                <a:ext uri="{FF2B5EF4-FFF2-40B4-BE49-F238E27FC236}">
                  <a16:creationId xmlns:a16="http://schemas.microsoft.com/office/drawing/2014/main" id="{4FBB0DCE-F889-4809-ACE2-3F2CF7BF726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37" name="Freeform 55">
              <a:extLst>
                <a:ext uri="{FF2B5EF4-FFF2-40B4-BE49-F238E27FC236}">
                  <a16:creationId xmlns:a16="http://schemas.microsoft.com/office/drawing/2014/main" id="{EFCD19A0-81A0-4BA3-B910-84F8654B5E34}"/>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38" name="Freeform 56">
              <a:extLst>
                <a:ext uri="{FF2B5EF4-FFF2-40B4-BE49-F238E27FC236}">
                  <a16:creationId xmlns:a16="http://schemas.microsoft.com/office/drawing/2014/main" id="{2CA3269D-9C7D-4B20-A5AE-325A8A0D4DB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39" name="Freeform 57">
              <a:extLst>
                <a:ext uri="{FF2B5EF4-FFF2-40B4-BE49-F238E27FC236}">
                  <a16:creationId xmlns:a16="http://schemas.microsoft.com/office/drawing/2014/main" id="{1B5FE221-3E48-4E96-B8E5-5FE1CD6CFF1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40" name="Freeform 58">
              <a:extLst>
                <a:ext uri="{FF2B5EF4-FFF2-40B4-BE49-F238E27FC236}">
                  <a16:creationId xmlns:a16="http://schemas.microsoft.com/office/drawing/2014/main" id="{0C80588D-DFE1-4FB4-962E-E3C92D9E11E7}"/>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41" name="Freeform 59">
              <a:extLst>
                <a:ext uri="{FF2B5EF4-FFF2-40B4-BE49-F238E27FC236}">
                  <a16:creationId xmlns:a16="http://schemas.microsoft.com/office/drawing/2014/main" id="{320EA19E-5EAD-4B80-911A-EBF3A28694B6}"/>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42" name="Freeform 60">
              <a:extLst>
                <a:ext uri="{FF2B5EF4-FFF2-40B4-BE49-F238E27FC236}">
                  <a16:creationId xmlns:a16="http://schemas.microsoft.com/office/drawing/2014/main" id="{CE249F1C-D798-4BD0-8FB9-089BB37E767F}"/>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43" name="Freeform 61">
              <a:extLst>
                <a:ext uri="{FF2B5EF4-FFF2-40B4-BE49-F238E27FC236}">
                  <a16:creationId xmlns:a16="http://schemas.microsoft.com/office/drawing/2014/main" id="{BC1A26E3-0AA5-4CA3-9984-A9FA381A1C0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44" name="Freeform 62">
              <a:extLst>
                <a:ext uri="{FF2B5EF4-FFF2-40B4-BE49-F238E27FC236}">
                  <a16:creationId xmlns:a16="http://schemas.microsoft.com/office/drawing/2014/main" id="{019A6925-DD6B-4C29-B18F-663928AE5C79}"/>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45" name="Freeform 71">
              <a:extLst>
                <a:ext uri="{FF2B5EF4-FFF2-40B4-BE49-F238E27FC236}">
                  <a16:creationId xmlns:a16="http://schemas.microsoft.com/office/drawing/2014/main" id="{4E677B05-5C62-4629-A766-3F659E7E1A6A}"/>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FF0000"/>
                </a:solidFill>
                <a:latin typeface="Arial" panose="020B0604020202020204" pitchFamily="34" charset="0"/>
                <a:ea typeface="Microsoft YaHei" panose="020B0503020204020204" pitchFamily="34" charset="-122"/>
                <a:cs typeface="+mn-ea"/>
                <a:sym typeface="Arial" panose="020B0604020202020204" pitchFamily="34" charset="0"/>
              </a:endParaRPr>
            </a:p>
          </p:txBody>
        </p:sp>
      </p:grpSp>
    </p:spTree>
    <p:extLst>
      <p:ext uri="{BB962C8B-B14F-4D97-AF65-F5344CB8AC3E}">
        <p14:creationId xmlns:p14="http://schemas.microsoft.com/office/powerpoint/2010/main" val="1018572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CF1590F0-E924-A5DB-ABAA-4DBC8B715CD6}"/>
              </a:ext>
            </a:extLst>
          </p:cNvPr>
          <p:cNvSpPr>
            <a:spLocks noGrp="1"/>
          </p:cNvSpPr>
          <p:nvPr>
            <p:ph type="sldNum" sz="quarter" idx="4"/>
          </p:nvPr>
        </p:nvSpPr>
        <p:spPr/>
        <p:txBody>
          <a:bodyPr/>
          <a:lstStyle/>
          <a:p>
            <a:r>
              <a:rPr lang="en-US" altLang="zh-CN"/>
              <a:t>&lt; </a:t>
            </a:r>
            <a:fld id="{A548B57D-AE10-4CF7-A9DF-59FEFA91B28E}" type="slidenum">
              <a:rPr lang="zh-CN" altLang="en-US" smtClean="0"/>
              <a:pPr/>
              <a:t>10</a:t>
            </a:fld>
            <a:r>
              <a:rPr lang="zh-CN" altLang="en-US"/>
              <a:t> </a:t>
            </a:r>
            <a:r>
              <a:rPr lang="en-US" altLang="zh-CN"/>
              <a:t>&gt;</a:t>
            </a:r>
            <a:endParaRPr lang="zh-CN" altLang="en-US" dirty="0"/>
          </a:p>
        </p:txBody>
      </p:sp>
      <p:sp>
        <p:nvSpPr>
          <p:cNvPr id="3" name="标题 2">
            <a:extLst>
              <a:ext uri="{FF2B5EF4-FFF2-40B4-BE49-F238E27FC236}">
                <a16:creationId xmlns:a16="http://schemas.microsoft.com/office/drawing/2014/main" id="{F64ED8C1-9C57-5F2B-30E9-2C0670851BE0}"/>
              </a:ext>
            </a:extLst>
          </p:cNvPr>
          <p:cNvSpPr>
            <a:spLocks noGrp="1"/>
          </p:cNvSpPr>
          <p:nvPr>
            <p:ph type="title"/>
          </p:nvPr>
        </p:nvSpPr>
        <p:spPr/>
        <p:txBody>
          <a:bodyPr/>
          <a:lstStyle/>
          <a:p>
            <a:r>
              <a:rPr lang="zh-CN" altLang="en-US" dirty="0"/>
              <a:t>购物记录</a:t>
            </a:r>
          </a:p>
        </p:txBody>
      </p:sp>
      <p:pic>
        <p:nvPicPr>
          <p:cNvPr id="4" name="图片 3">
            <a:extLst>
              <a:ext uri="{FF2B5EF4-FFF2-40B4-BE49-F238E27FC236}">
                <a16:creationId xmlns:a16="http://schemas.microsoft.com/office/drawing/2014/main" id="{B58E6851-60A5-1313-EE11-F5E07D43D422}"/>
              </a:ext>
            </a:extLst>
          </p:cNvPr>
          <p:cNvPicPr>
            <a:picLocks noChangeAspect="1"/>
          </p:cNvPicPr>
          <p:nvPr/>
        </p:nvPicPr>
        <p:blipFill>
          <a:blip r:embed="rId2"/>
          <a:stretch>
            <a:fillRect/>
          </a:stretch>
        </p:blipFill>
        <p:spPr>
          <a:xfrm>
            <a:off x="2083172" y="2844666"/>
            <a:ext cx="7691120" cy="3441787"/>
          </a:xfrm>
          <a:prstGeom prst="rect">
            <a:avLst/>
          </a:prstGeom>
        </p:spPr>
      </p:pic>
      <p:sp>
        <p:nvSpPr>
          <p:cNvPr id="6" name="内容占位符 2">
            <a:extLst>
              <a:ext uri="{FF2B5EF4-FFF2-40B4-BE49-F238E27FC236}">
                <a16:creationId xmlns:a16="http://schemas.microsoft.com/office/drawing/2014/main" id="{34D66FF5-C870-4A5C-DA1B-EDF92B501AE5}"/>
              </a:ext>
            </a:extLst>
          </p:cNvPr>
          <p:cNvSpPr txBox="1">
            <a:spLocks/>
          </p:cNvSpPr>
          <p:nvPr/>
        </p:nvSpPr>
        <p:spPr>
          <a:xfrm>
            <a:off x="838200" y="1413030"/>
            <a:ext cx="10515600" cy="120750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左边为消费者，右边为商家</a:t>
            </a:r>
            <a:endParaRPr lang="en-US" altLang="zh-CN" dirty="0"/>
          </a:p>
          <a:p>
            <a:r>
              <a:rPr lang="zh-CN" altLang="en-US" dirty="0"/>
              <a:t>少量商家得到了大部分订单</a:t>
            </a:r>
          </a:p>
        </p:txBody>
      </p:sp>
    </p:spTree>
    <p:extLst>
      <p:ext uri="{BB962C8B-B14F-4D97-AF65-F5344CB8AC3E}">
        <p14:creationId xmlns:p14="http://schemas.microsoft.com/office/powerpoint/2010/main" val="6490875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F92FB9E8-0AFD-4F6F-1ADB-6C83707E5001}"/>
              </a:ext>
            </a:extLst>
          </p:cNvPr>
          <p:cNvSpPr>
            <a:spLocks noGrp="1"/>
          </p:cNvSpPr>
          <p:nvPr>
            <p:ph type="sldNum" sz="quarter" idx="4"/>
          </p:nvPr>
        </p:nvSpPr>
        <p:spPr/>
        <p:txBody>
          <a:bodyPr/>
          <a:lstStyle/>
          <a:p>
            <a:r>
              <a:rPr lang="en-US" altLang="zh-CN"/>
              <a:t>&lt; </a:t>
            </a:r>
            <a:fld id="{A548B57D-AE10-4CF7-A9DF-59FEFA91B28E}" type="slidenum">
              <a:rPr lang="zh-CN" altLang="en-US" smtClean="0"/>
              <a:pPr/>
              <a:t>11</a:t>
            </a:fld>
            <a:r>
              <a:rPr lang="zh-CN" altLang="en-US"/>
              <a:t> </a:t>
            </a:r>
            <a:r>
              <a:rPr lang="en-US" altLang="zh-CN"/>
              <a:t>&gt;</a:t>
            </a:r>
            <a:endParaRPr lang="zh-CN" altLang="en-US" dirty="0"/>
          </a:p>
        </p:txBody>
      </p:sp>
      <p:sp>
        <p:nvSpPr>
          <p:cNvPr id="3" name="标题 2">
            <a:extLst>
              <a:ext uri="{FF2B5EF4-FFF2-40B4-BE49-F238E27FC236}">
                <a16:creationId xmlns:a16="http://schemas.microsoft.com/office/drawing/2014/main" id="{BB470126-97F9-5157-AAA0-59AEE64E00F1}"/>
              </a:ext>
            </a:extLst>
          </p:cNvPr>
          <p:cNvSpPr>
            <a:spLocks noGrp="1"/>
          </p:cNvSpPr>
          <p:nvPr>
            <p:ph type="title"/>
          </p:nvPr>
        </p:nvSpPr>
        <p:spPr/>
        <p:txBody>
          <a:bodyPr/>
          <a:lstStyle/>
          <a:p>
            <a:r>
              <a:rPr lang="zh-CN" altLang="en-US" dirty="0"/>
              <a:t>行为转化率</a:t>
            </a:r>
          </a:p>
        </p:txBody>
      </p:sp>
      <p:sp>
        <p:nvSpPr>
          <p:cNvPr id="5" name="文本框 4">
            <a:extLst>
              <a:ext uri="{FF2B5EF4-FFF2-40B4-BE49-F238E27FC236}">
                <a16:creationId xmlns:a16="http://schemas.microsoft.com/office/drawing/2014/main" id="{2A7761C5-CE5E-FB53-0E20-5505C9667017}"/>
              </a:ext>
            </a:extLst>
          </p:cNvPr>
          <p:cNvSpPr txBox="1"/>
          <p:nvPr/>
        </p:nvSpPr>
        <p:spPr>
          <a:xfrm>
            <a:off x="1503030" y="5367483"/>
            <a:ext cx="3055434" cy="400110"/>
          </a:xfrm>
          <a:prstGeom prst="rect">
            <a:avLst/>
          </a:prstGeom>
          <a:noFill/>
        </p:spPr>
        <p:txBody>
          <a:bodyPr wrap="square" rtlCol="0">
            <a:spAutoFit/>
          </a:bodyPr>
          <a:lstStyle/>
          <a:p>
            <a:pPr algn="ct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点击转化为复购</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15%</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10" name="图片 9">
            <a:extLst>
              <a:ext uri="{FF2B5EF4-FFF2-40B4-BE49-F238E27FC236}">
                <a16:creationId xmlns:a16="http://schemas.microsoft.com/office/drawing/2014/main" id="{E36C957C-C9FE-BFA9-DCC4-3F7CA6EBED5A}"/>
              </a:ext>
            </a:extLst>
          </p:cNvPr>
          <p:cNvPicPr>
            <a:picLocks noChangeAspect="1"/>
          </p:cNvPicPr>
          <p:nvPr/>
        </p:nvPicPr>
        <p:blipFill>
          <a:blip r:embed="rId2"/>
          <a:stretch>
            <a:fillRect/>
          </a:stretch>
        </p:blipFill>
        <p:spPr>
          <a:xfrm>
            <a:off x="6014990" y="1527821"/>
            <a:ext cx="5785226" cy="3218865"/>
          </a:xfrm>
          <a:prstGeom prst="rect">
            <a:avLst/>
          </a:prstGeom>
        </p:spPr>
      </p:pic>
      <p:pic>
        <p:nvPicPr>
          <p:cNvPr id="12" name="图片 11">
            <a:extLst>
              <a:ext uri="{FF2B5EF4-FFF2-40B4-BE49-F238E27FC236}">
                <a16:creationId xmlns:a16="http://schemas.microsoft.com/office/drawing/2014/main" id="{65B36C70-21EB-19B2-1131-5B3F95A1ED35}"/>
              </a:ext>
            </a:extLst>
          </p:cNvPr>
          <p:cNvPicPr>
            <a:picLocks noChangeAspect="1"/>
          </p:cNvPicPr>
          <p:nvPr/>
        </p:nvPicPr>
        <p:blipFill>
          <a:blip r:embed="rId3"/>
          <a:stretch>
            <a:fillRect/>
          </a:stretch>
        </p:blipFill>
        <p:spPr>
          <a:xfrm>
            <a:off x="391784" y="1425624"/>
            <a:ext cx="5379694" cy="3423260"/>
          </a:xfrm>
          <a:prstGeom prst="rect">
            <a:avLst/>
          </a:prstGeom>
        </p:spPr>
      </p:pic>
      <p:sp>
        <p:nvSpPr>
          <p:cNvPr id="13" name="文本框 12">
            <a:extLst>
              <a:ext uri="{FF2B5EF4-FFF2-40B4-BE49-F238E27FC236}">
                <a16:creationId xmlns:a16="http://schemas.microsoft.com/office/drawing/2014/main" id="{76FC02BF-6CA0-7596-AB18-187573D203DE}"/>
              </a:ext>
            </a:extLst>
          </p:cNvPr>
          <p:cNvSpPr txBox="1"/>
          <p:nvPr/>
        </p:nvSpPr>
        <p:spPr>
          <a:xfrm>
            <a:off x="7301827" y="5370464"/>
            <a:ext cx="3211552" cy="400110"/>
          </a:xfrm>
          <a:prstGeom prst="rect">
            <a:avLst/>
          </a:prstGeom>
          <a:noFill/>
        </p:spPr>
        <p:txBody>
          <a:bodyPr wrap="square" rtlCol="0">
            <a:spAutoFit/>
          </a:bodyPr>
          <a:lstStyle/>
          <a:p>
            <a:pPr algn="ct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购买转化为复购</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74%</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24956968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7A6FF2CB-3F10-E58A-3B36-10F2EDFB5444}"/>
              </a:ext>
            </a:extLst>
          </p:cNvPr>
          <p:cNvSpPr>
            <a:spLocks noGrp="1"/>
          </p:cNvSpPr>
          <p:nvPr>
            <p:ph type="sldNum" sz="quarter" idx="4"/>
          </p:nvPr>
        </p:nvSpPr>
        <p:spPr/>
        <p:txBody>
          <a:bodyPr/>
          <a:lstStyle/>
          <a:p>
            <a:r>
              <a:rPr lang="en-US" altLang="zh-CN"/>
              <a:t>&lt; </a:t>
            </a:r>
            <a:fld id="{A548B57D-AE10-4CF7-A9DF-59FEFA91B28E}" type="slidenum">
              <a:rPr lang="zh-CN" altLang="en-US" smtClean="0"/>
              <a:pPr/>
              <a:t>12</a:t>
            </a:fld>
            <a:r>
              <a:rPr lang="zh-CN" altLang="en-US"/>
              <a:t> </a:t>
            </a:r>
            <a:r>
              <a:rPr lang="en-US" altLang="zh-CN"/>
              <a:t>&gt;</a:t>
            </a:r>
            <a:endParaRPr lang="zh-CN" altLang="en-US" dirty="0"/>
          </a:p>
        </p:txBody>
      </p:sp>
      <p:sp>
        <p:nvSpPr>
          <p:cNvPr id="3" name="标题 2">
            <a:extLst>
              <a:ext uri="{FF2B5EF4-FFF2-40B4-BE49-F238E27FC236}">
                <a16:creationId xmlns:a16="http://schemas.microsoft.com/office/drawing/2014/main" id="{9E552CDB-B16C-1D9E-9987-711BF7330DF6}"/>
              </a:ext>
            </a:extLst>
          </p:cNvPr>
          <p:cNvSpPr>
            <a:spLocks noGrp="1"/>
          </p:cNvSpPr>
          <p:nvPr>
            <p:ph type="title"/>
          </p:nvPr>
        </p:nvSpPr>
        <p:spPr/>
        <p:txBody>
          <a:bodyPr/>
          <a:lstStyle/>
          <a:p>
            <a:r>
              <a:rPr lang="en-US" altLang="zh-CN"/>
              <a:t>RFM</a:t>
            </a:r>
            <a:r>
              <a:rPr lang="zh-CN" altLang="en-US"/>
              <a:t>模型：客户价值分类</a:t>
            </a:r>
            <a:endParaRPr lang="zh-CN" altLang="en-US" dirty="0"/>
          </a:p>
        </p:txBody>
      </p:sp>
      <p:sp>
        <p:nvSpPr>
          <p:cNvPr id="8" name="矩形 7">
            <a:extLst>
              <a:ext uri="{FF2B5EF4-FFF2-40B4-BE49-F238E27FC236}">
                <a16:creationId xmlns:a16="http://schemas.microsoft.com/office/drawing/2014/main" id="{0F9C9880-9031-4111-A2D9-8C0A99F4F34E}"/>
              </a:ext>
            </a:extLst>
          </p:cNvPr>
          <p:cNvSpPr/>
          <p:nvPr/>
        </p:nvSpPr>
        <p:spPr>
          <a:xfrm>
            <a:off x="746321" y="991011"/>
            <a:ext cx="4114928" cy="4742452"/>
          </a:xfrm>
          <a:prstGeom prst="rect">
            <a:avLst/>
          </a:prstGeom>
        </p:spPr>
        <p:txBody>
          <a:bodyPr wrap="square">
            <a:spAutoFit/>
          </a:bodyPr>
          <a:lstStyle/>
          <a:p>
            <a:pPr eaLnBrk="0" fontAlgn="base" hangingPunct="0">
              <a:lnSpc>
                <a:spcPct val="150000"/>
              </a:lnSpc>
              <a:spcBef>
                <a:spcPct val="0"/>
              </a:spcBef>
              <a:spcAft>
                <a:spcPts val="600"/>
              </a:spcAft>
            </a:pPr>
            <a:r>
              <a:rPr lang="zh-CN" altLang="zh-CN">
                <a:solidFill>
                  <a:srgbClr val="333333"/>
                </a:solidFill>
                <a:latin typeface="+mn-ea"/>
                <a:cs typeface="Open Sans" panose="020B0606030504020204" pitchFamily="34" charset="0"/>
              </a:rPr>
              <a:t>原始数据中缺少消费金额信息</a:t>
            </a:r>
            <a:r>
              <a:rPr lang="zh-CN" altLang="en-US">
                <a:solidFill>
                  <a:srgbClr val="333333"/>
                </a:solidFill>
                <a:latin typeface="+mn-ea"/>
                <a:cs typeface="Open Sans" panose="020B0606030504020204" pitchFamily="34" charset="0"/>
              </a:rPr>
              <a:t>（</a:t>
            </a:r>
            <a:r>
              <a:rPr lang="en-US" altLang="zh-CN" b="1">
                <a:solidFill>
                  <a:srgbClr val="333333"/>
                </a:solidFill>
                <a:latin typeface="+mn-ea"/>
                <a:cs typeface="Open Sans" panose="020B0606030504020204" pitchFamily="34" charset="0"/>
              </a:rPr>
              <a:t>M</a:t>
            </a:r>
            <a:r>
              <a:rPr lang="zh-CN" altLang="en-US">
                <a:solidFill>
                  <a:srgbClr val="333333"/>
                </a:solidFill>
                <a:latin typeface="+mn-ea"/>
                <a:cs typeface="Open Sans" panose="020B0606030504020204" pitchFamily="34" charset="0"/>
              </a:rPr>
              <a:t>），因此</a:t>
            </a:r>
            <a:r>
              <a:rPr lang="zh-CN" altLang="zh-CN">
                <a:solidFill>
                  <a:srgbClr val="333333"/>
                </a:solidFill>
                <a:latin typeface="+mn-ea"/>
                <a:cs typeface="Open Sans" panose="020B0606030504020204" pitchFamily="34" charset="0"/>
              </a:rPr>
              <a:t>使用RF信息</a:t>
            </a:r>
            <a:r>
              <a:rPr lang="zh-CN" altLang="en-US">
                <a:solidFill>
                  <a:srgbClr val="333333"/>
                </a:solidFill>
                <a:latin typeface="+mn-ea"/>
                <a:cs typeface="Open Sans" panose="020B0606030504020204" pitchFamily="34" charset="0"/>
              </a:rPr>
              <a:t>（</a:t>
            </a:r>
            <a:r>
              <a:rPr lang="zh-CN" altLang="en-US"/>
              <a:t>最近一次消费距离现在的时间 </a:t>
            </a:r>
            <a:r>
              <a:rPr lang="en-US" altLang="zh-CN" b="1"/>
              <a:t>Recency </a:t>
            </a:r>
            <a:r>
              <a:rPr lang="zh-CN" altLang="en-US" b="1"/>
              <a:t>、</a:t>
            </a:r>
            <a:r>
              <a:rPr lang="zh-CN" altLang="en-US"/>
              <a:t>某段时间内消费频率次数 </a:t>
            </a:r>
            <a:r>
              <a:rPr lang="en-US" altLang="zh-CN" b="1"/>
              <a:t>Frequency</a:t>
            </a:r>
            <a:r>
              <a:rPr lang="en-US" altLang="zh-CN"/>
              <a:t>) </a:t>
            </a:r>
            <a:r>
              <a:rPr lang="zh-CN" altLang="zh-CN">
                <a:solidFill>
                  <a:srgbClr val="333333"/>
                </a:solidFill>
                <a:latin typeface="+mn-ea"/>
                <a:cs typeface="Open Sans" panose="020B0606030504020204" pitchFamily="34" charset="0"/>
              </a:rPr>
              <a:t>来进行分析：</a:t>
            </a:r>
            <a:endParaRPr lang="zh-CN" altLang="zh-CN">
              <a:latin typeface="+mn-ea"/>
            </a:endParaRPr>
          </a:p>
          <a:p>
            <a:pPr lvl="0" eaLnBrk="0" fontAlgn="base" hangingPunct="0">
              <a:lnSpc>
                <a:spcPct val="150000"/>
              </a:lnSpc>
              <a:spcAft>
                <a:spcPct val="0"/>
              </a:spcAft>
              <a:buFontTx/>
              <a:buAutoNum type="arabicPeriod"/>
            </a:pPr>
            <a:r>
              <a:rPr lang="zh-CN" altLang="zh-CN" sz="1600" b="1">
                <a:solidFill>
                  <a:srgbClr val="333333"/>
                </a:solidFill>
                <a:latin typeface="+mn-ea"/>
                <a:cs typeface="Open Sans" panose="020B0606030504020204" pitchFamily="34" charset="0"/>
              </a:rPr>
              <a:t>筛选购买行为：</a:t>
            </a:r>
            <a:r>
              <a:rPr lang="zh-CN" altLang="zh-CN" sz="1600">
                <a:solidFill>
                  <a:srgbClr val="333333"/>
                </a:solidFill>
                <a:latin typeface="+mn-ea"/>
                <a:cs typeface="Open Sans" panose="020B0606030504020204" pitchFamily="34" charset="0"/>
              </a:rPr>
              <a:t> 从数据中筛选出表示购买行为的记录（action_type </a:t>
            </a:r>
            <a:r>
              <a:rPr lang="en-US" altLang="zh-CN" sz="1600">
                <a:solidFill>
                  <a:srgbClr val="333333"/>
                </a:solidFill>
                <a:latin typeface="+mn-ea"/>
                <a:cs typeface="Open Sans" panose="020B0606030504020204" pitchFamily="34" charset="0"/>
              </a:rPr>
              <a:t>=</a:t>
            </a:r>
            <a:r>
              <a:rPr lang="zh-CN" altLang="zh-CN" sz="1600">
                <a:solidFill>
                  <a:srgbClr val="333333"/>
                </a:solidFill>
                <a:latin typeface="+mn-ea"/>
                <a:cs typeface="Open Sans" panose="020B0606030504020204" pitchFamily="34" charset="0"/>
              </a:rPr>
              <a:t> 2）。</a:t>
            </a:r>
          </a:p>
          <a:p>
            <a:pPr lvl="0" eaLnBrk="0" fontAlgn="base" hangingPunct="0">
              <a:lnSpc>
                <a:spcPct val="150000"/>
              </a:lnSpc>
              <a:spcAft>
                <a:spcPct val="0"/>
              </a:spcAft>
              <a:buFontTx/>
              <a:buAutoNum type="arabicPeriod" startAt="2"/>
            </a:pPr>
            <a:r>
              <a:rPr lang="zh-CN" altLang="zh-CN" sz="1600" b="1">
                <a:solidFill>
                  <a:srgbClr val="333333"/>
                </a:solidFill>
                <a:latin typeface="+mn-ea"/>
                <a:cs typeface="Open Sans" panose="020B0606030504020204" pitchFamily="34" charset="0"/>
              </a:rPr>
              <a:t>计算Frequency：</a:t>
            </a:r>
            <a:r>
              <a:rPr lang="zh-CN" altLang="zh-CN" sz="1600">
                <a:solidFill>
                  <a:srgbClr val="333333"/>
                </a:solidFill>
                <a:latin typeface="+mn-ea"/>
                <a:cs typeface="Open Sans" panose="020B0606030504020204" pitchFamily="34" charset="0"/>
              </a:rPr>
              <a:t> 对每个用户，计算在“双十一”前6个月内的购买次数。</a:t>
            </a:r>
          </a:p>
          <a:p>
            <a:pPr lvl="0" eaLnBrk="0" fontAlgn="base" hangingPunct="0">
              <a:lnSpc>
                <a:spcPct val="150000"/>
              </a:lnSpc>
              <a:spcAft>
                <a:spcPct val="0"/>
              </a:spcAft>
              <a:buFontTx/>
              <a:buAutoNum type="arabicPeriod" startAt="3"/>
            </a:pPr>
            <a:r>
              <a:rPr lang="zh-CN" altLang="zh-CN" sz="1600" b="1">
                <a:solidFill>
                  <a:srgbClr val="333333"/>
                </a:solidFill>
                <a:latin typeface="+mn-ea"/>
                <a:cs typeface="Open Sans" panose="020B0606030504020204" pitchFamily="34" charset="0"/>
              </a:rPr>
              <a:t>处理Recency：</a:t>
            </a:r>
            <a:r>
              <a:rPr lang="zh-CN" altLang="zh-CN" sz="1600">
                <a:solidFill>
                  <a:srgbClr val="333333"/>
                </a:solidFill>
                <a:latin typeface="+mn-ea"/>
                <a:cs typeface="Open Sans" panose="020B0606030504020204" pitchFamily="34" charset="0"/>
              </a:rPr>
              <a:t> 找到每个用户“双十一”之前的最后一次购买日期作为Recency值。</a:t>
            </a:r>
          </a:p>
          <a:p>
            <a:pPr lvl="0" eaLnBrk="0" fontAlgn="base" hangingPunct="0">
              <a:lnSpc>
                <a:spcPct val="150000"/>
              </a:lnSpc>
              <a:spcAft>
                <a:spcPct val="0"/>
              </a:spcAft>
              <a:buFontTx/>
              <a:buAutoNum type="arabicPeriod" startAt="4"/>
            </a:pPr>
            <a:r>
              <a:rPr lang="zh-CN" altLang="zh-CN" sz="1600" b="1">
                <a:solidFill>
                  <a:srgbClr val="333333"/>
                </a:solidFill>
                <a:latin typeface="+mn-ea"/>
                <a:cs typeface="Open Sans" panose="020B0606030504020204" pitchFamily="34" charset="0"/>
              </a:rPr>
              <a:t>分析和用户细分：</a:t>
            </a:r>
            <a:r>
              <a:rPr lang="zh-CN" altLang="zh-CN" sz="1600">
                <a:solidFill>
                  <a:srgbClr val="333333"/>
                </a:solidFill>
                <a:latin typeface="+mn-ea"/>
                <a:cs typeface="Open Sans" panose="020B0606030504020204" pitchFamily="34" charset="0"/>
              </a:rPr>
              <a:t> 根据Frequency和新定义的Recency值对用户进行细分。</a:t>
            </a:r>
          </a:p>
        </p:txBody>
      </p:sp>
      <p:pic>
        <p:nvPicPr>
          <p:cNvPr id="11" name="图片 10">
            <a:extLst>
              <a:ext uri="{FF2B5EF4-FFF2-40B4-BE49-F238E27FC236}">
                <a16:creationId xmlns:a16="http://schemas.microsoft.com/office/drawing/2014/main" id="{68B81BC2-9DB1-44C0-A4A0-93FE48433D39}"/>
              </a:ext>
            </a:extLst>
          </p:cNvPr>
          <p:cNvPicPr>
            <a:picLocks noChangeAspect="1"/>
          </p:cNvPicPr>
          <p:nvPr/>
        </p:nvPicPr>
        <p:blipFill rotWithShape="1">
          <a:blip r:embed="rId2"/>
          <a:srcRect l="7037" t="1534" r="7687"/>
          <a:stretch/>
        </p:blipFill>
        <p:spPr>
          <a:xfrm>
            <a:off x="4957611" y="2932696"/>
            <a:ext cx="6995219" cy="3461657"/>
          </a:xfrm>
          <a:prstGeom prst="rect">
            <a:avLst/>
          </a:prstGeom>
        </p:spPr>
      </p:pic>
      <p:sp>
        <p:nvSpPr>
          <p:cNvPr id="13" name="矩形 12">
            <a:extLst>
              <a:ext uri="{FF2B5EF4-FFF2-40B4-BE49-F238E27FC236}">
                <a16:creationId xmlns:a16="http://schemas.microsoft.com/office/drawing/2014/main" id="{7555EA4E-57C2-4AD2-83E3-FF9E9D955FB3}"/>
              </a:ext>
            </a:extLst>
          </p:cNvPr>
          <p:cNvSpPr/>
          <p:nvPr/>
        </p:nvSpPr>
        <p:spPr>
          <a:xfrm>
            <a:off x="5161451" y="991011"/>
            <a:ext cx="6587540" cy="1941685"/>
          </a:xfrm>
          <a:prstGeom prst="rect">
            <a:avLst/>
          </a:prstGeom>
        </p:spPr>
        <p:txBody>
          <a:bodyPr wrap="square">
            <a:spAutoFit/>
          </a:bodyPr>
          <a:lstStyle/>
          <a:p>
            <a:pPr>
              <a:lnSpc>
                <a:spcPct val="150000"/>
              </a:lnSpc>
            </a:pPr>
            <a:r>
              <a:rPr lang="en-US" altLang="zh-CN">
                <a:latin typeface="+mn-ea"/>
              </a:rPr>
              <a:t>Recency</a:t>
            </a:r>
            <a:r>
              <a:rPr lang="zh-CN" altLang="en-US">
                <a:latin typeface="+mn-ea"/>
              </a:rPr>
              <a:t>和</a:t>
            </a:r>
            <a:r>
              <a:rPr lang="en-US" altLang="zh-CN">
                <a:latin typeface="+mn-ea"/>
              </a:rPr>
              <a:t>Frequency</a:t>
            </a:r>
            <a:r>
              <a:rPr lang="zh-CN" altLang="en-US">
                <a:latin typeface="+mn-ea"/>
              </a:rPr>
              <a:t>的分布情况：</a:t>
            </a:r>
            <a:endParaRPr lang="zh-CN" altLang="en-US">
              <a:solidFill>
                <a:srgbClr val="333333"/>
              </a:solidFill>
              <a:latin typeface="+mn-ea"/>
              <a:cs typeface="Open Sans" panose="020B0606030504020204" pitchFamily="34" charset="0"/>
            </a:endParaRPr>
          </a:p>
          <a:p>
            <a:pPr>
              <a:lnSpc>
                <a:spcPct val="150000"/>
              </a:lnSpc>
            </a:pPr>
            <a:r>
              <a:rPr lang="en-US" altLang="zh-CN" sz="1600" b="1">
                <a:solidFill>
                  <a:srgbClr val="333333"/>
                </a:solidFill>
                <a:latin typeface="+mn-ea"/>
                <a:cs typeface="Open Sans" panose="020B0606030504020204" pitchFamily="34" charset="0"/>
              </a:rPr>
              <a:t>Recency</a:t>
            </a:r>
            <a:r>
              <a:rPr lang="zh-CN" altLang="en-US" sz="1600" b="1">
                <a:solidFill>
                  <a:srgbClr val="333333"/>
                </a:solidFill>
                <a:latin typeface="+mn-ea"/>
                <a:cs typeface="Open Sans" panose="020B0606030504020204" pitchFamily="34" charset="0"/>
              </a:rPr>
              <a:t>分布</a:t>
            </a:r>
            <a:r>
              <a:rPr lang="zh-CN" altLang="en-US" sz="1600">
                <a:solidFill>
                  <a:srgbClr val="333333"/>
                </a:solidFill>
                <a:latin typeface="+mn-ea"/>
                <a:cs typeface="Open Sans" panose="020B0606030504020204" pitchFamily="34" charset="0"/>
              </a:rPr>
              <a:t>：大多数用户的最近一次购买时间都非常接近“双十一”（即</a:t>
            </a:r>
            <a:r>
              <a:rPr lang="en-US" altLang="zh-CN" sz="1600">
                <a:solidFill>
                  <a:srgbClr val="333333"/>
                </a:solidFill>
                <a:latin typeface="+mn-ea"/>
                <a:cs typeface="Open Sans" panose="020B0606030504020204" pitchFamily="34" charset="0"/>
              </a:rPr>
              <a:t>Recency</a:t>
            </a:r>
            <a:r>
              <a:rPr lang="zh-CN" altLang="en-US" sz="1600">
                <a:solidFill>
                  <a:srgbClr val="333333"/>
                </a:solidFill>
                <a:latin typeface="+mn-ea"/>
                <a:cs typeface="Open Sans" panose="020B0606030504020204" pitchFamily="34" charset="0"/>
              </a:rPr>
              <a:t>值较小），这表明在“双十一”前，用户活跃度较高。</a:t>
            </a:r>
          </a:p>
          <a:p>
            <a:pPr>
              <a:lnSpc>
                <a:spcPct val="150000"/>
              </a:lnSpc>
            </a:pPr>
            <a:r>
              <a:rPr lang="en-US" altLang="zh-CN" sz="1600" b="1">
                <a:solidFill>
                  <a:srgbClr val="333333"/>
                </a:solidFill>
                <a:latin typeface="+mn-ea"/>
                <a:cs typeface="Open Sans" panose="020B0606030504020204" pitchFamily="34" charset="0"/>
              </a:rPr>
              <a:t>Frequency</a:t>
            </a:r>
            <a:r>
              <a:rPr lang="zh-CN" altLang="en-US" sz="1600" b="1">
                <a:solidFill>
                  <a:srgbClr val="333333"/>
                </a:solidFill>
                <a:latin typeface="+mn-ea"/>
                <a:cs typeface="Open Sans" panose="020B0606030504020204" pitchFamily="34" charset="0"/>
              </a:rPr>
              <a:t>分布</a:t>
            </a:r>
            <a:r>
              <a:rPr lang="zh-CN" altLang="en-US" sz="1600">
                <a:solidFill>
                  <a:srgbClr val="333333"/>
                </a:solidFill>
                <a:latin typeface="+mn-ea"/>
                <a:cs typeface="Open Sans" panose="020B0606030504020204" pitchFamily="34" charset="0"/>
              </a:rPr>
              <a:t>：大部分用户的购买频率较低（即</a:t>
            </a:r>
            <a:r>
              <a:rPr lang="en-US" altLang="zh-CN" sz="1600">
                <a:solidFill>
                  <a:srgbClr val="333333"/>
                </a:solidFill>
                <a:latin typeface="+mn-ea"/>
                <a:cs typeface="Open Sans" panose="020B0606030504020204" pitchFamily="34" charset="0"/>
              </a:rPr>
              <a:t>Frequency</a:t>
            </a:r>
            <a:r>
              <a:rPr lang="zh-CN" altLang="en-US" sz="1600">
                <a:solidFill>
                  <a:srgbClr val="333333"/>
                </a:solidFill>
                <a:latin typeface="+mn-ea"/>
                <a:cs typeface="Open Sans" panose="020B0606030504020204" pitchFamily="34" charset="0"/>
              </a:rPr>
              <a:t>值较小），但也有少数用户的购买频率很高。</a:t>
            </a:r>
          </a:p>
        </p:txBody>
      </p:sp>
      <p:sp>
        <p:nvSpPr>
          <p:cNvPr id="14" name="矩形 13">
            <a:extLst>
              <a:ext uri="{FF2B5EF4-FFF2-40B4-BE49-F238E27FC236}">
                <a16:creationId xmlns:a16="http://schemas.microsoft.com/office/drawing/2014/main" id="{26748348-3B07-4F4D-BC00-6F86968E72B6}"/>
              </a:ext>
            </a:extLst>
          </p:cNvPr>
          <p:cNvSpPr/>
          <p:nvPr/>
        </p:nvSpPr>
        <p:spPr>
          <a:xfrm>
            <a:off x="678439" y="5863387"/>
            <a:ext cx="3930884" cy="338554"/>
          </a:xfrm>
          <a:prstGeom prst="rect">
            <a:avLst/>
          </a:prstGeom>
        </p:spPr>
        <p:txBody>
          <a:bodyPr wrap="none">
            <a:spAutoFit/>
          </a:bodyPr>
          <a:lstStyle/>
          <a:p>
            <a:r>
              <a:rPr lang="zh-CN" altLang="en-US" sz="1600">
                <a:solidFill>
                  <a:srgbClr val="9A0001"/>
                </a:solidFill>
                <a:latin typeface="+mn-ea"/>
              </a:rPr>
              <a:t>（目前先在前</a:t>
            </a:r>
            <a:r>
              <a:rPr lang="en-US" altLang="zh-CN" sz="1600">
                <a:solidFill>
                  <a:srgbClr val="9A0001"/>
                </a:solidFill>
                <a:latin typeface="+mn-ea"/>
              </a:rPr>
              <a:t>40w</a:t>
            </a:r>
            <a:r>
              <a:rPr lang="zh-CN" altLang="en-US" sz="1600">
                <a:solidFill>
                  <a:srgbClr val="9A0001"/>
                </a:solidFill>
                <a:latin typeface="+mn-ea"/>
              </a:rPr>
              <a:t>条数据上进行了实验） </a:t>
            </a:r>
            <a:endParaRPr lang="zh-CN" altLang="en-US" sz="1600">
              <a:solidFill>
                <a:srgbClr val="9A0001"/>
              </a:solidFill>
            </a:endParaRPr>
          </a:p>
        </p:txBody>
      </p:sp>
    </p:spTree>
    <p:extLst>
      <p:ext uri="{BB962C8B-B14F-4D97-AF65-F5344CB8AC3E}">
        <p14:creationId xmlns:p14="http://schemas.microsoft.com/office/powerpoint/2010/main" val="6774275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7A6FF2CB-3F10-E58A-3B36-10F2EDFB5444}"/>
              </a:ext>
            </a:extLst>
          </p:cNvPr>
          <p:cNvSpPr>
            <a:spLocks noGrp="1"/>
          </p:cNvSpPr>
          <p:nvPr>
            <p:ph type="sldNum" sz="quarter" idx="4"/>
          </p:nvPr>
        </p:nvSpPr>
        <p:spPr/>
        <p:txBody>
          <a:bodyPr/>
          <a:lstStyle/>
          <a:p>
            <a:r>
              <a:rPr lang="en-US" altLang="zh-CN"/>
              <a:t>&lt; </a:t>
            </a:r>
            <a:fld id="{A548B57D-AE10-4CF7-A9DF-59FEFA91B28E}" type="slidenum">
              <a:rPr lang="zh-CN" altLang="en-US" smtClean="0"/>
              <a:pPr/>
              <a:t>13</a:t>
            </a:fld>
            <a:r>
              <a:rPr lang="zh-CN" altLang="en-US"/>
              <a:t> </a:t>
            </a:r>
            <a:r>
              <a:rPr lang="en-US" altLang="zh-CN"/>
              <a:t>&gt;</a:t>
            </a:r>
            <a:endParaRPr lang="zh-CN" altLang="en-US" dirty="0"/>
          </a:p>
        </p:txBody>
      </p:sp>
      <p:sp>
        <p:nvSpPr>
          <p:cNvPr id="3" name="标题 2">
            <a:extLst>
              <a:ext uri="{FF2B5EF4-FFF2-40B4-BE49-F238E27FC236}">
                <a16:creationId xmlns:a16="http://schemas.microsoft.com/office/drawing/2014/main" id="{9E552CDB-B16C-1D9E-9987-711BF7330DF6}"/>
              </a:ext>
            </a:extLst>
          </p:cNvPr>
          <p:cNvSpPr>
            <a:spLocks noGrp="1"/>
          </p:cNvSpPr>
          <p:nvPr>
            <p:ph type="title"/>
          </p:nvPr>
        </p:nvSpPr>
        <p:spPr/>
        <p:txBody>
          <a:bodyPr/>
          <a:lstStyle/>
          <a:p>
            <a:r>
              <a:rPr lang="en-US" altLang="zh-CN"/>
              <a:t>RFM</a:t>
            </a:r>
            <a:r>
              <a:rPr lang="zh-CN" altLang="en-US"/>
              <a:t>模型：客户价值分类</a:t>
            </a:r>
            <a:endParaRPr lang="zh-CN" altLang="en-US" dirty="0"/>
          </a:p>
        </p:txBody>
      </p:sp>
      <p:sp>
        <p:nvSpPr>
          <p:cNvPr id="8" name="矩形 7">
            <a:extLst>
              <a:ext uri="{FF2B5EF4-FFF2-40B4-BE49-F238E27FC236}">
                <a16:creationId xmlns:a16="http://schemas.microsoft.com/office/drawing/2014/main" id="{0F9C9880-9031-4111-A2D9-8C0A99F4F34E}"/>
              </a:ext>
            </a:extLst>
          </p:cNvPr>
          <p:cNvSpPr/>
          <p:nvPr/>
        </p:nvSpPr>
        <p:spPr>
          <a:xfrm>
            <a:off x="718328" y="1085812"/>
            <a:ext cx="8781435" cy="499624"/>
          </a:xfrm>
          <a:prstGeom prst="rect">
            <a:avLst/>
          </a:prstGeom>
        </p:spPr>
        <p:txBody>
          <a:bodyPr wrap="square">
            <a:spAutoFit/>
          </a:bodyPr>
          <a:lstStyle/>
          <a:p>
            <a:pPr lvl="0" eaLnBrk="0" fontAlgn="base" hangingPunct="0">
              <a:lnSpc>
                <a:spcPct val="150000"/>
              </a:lnSpc>
              <a:spcBef>
                <a:spcPct val="0"/>
              </a:spcBef>
              <a:spcAft>
                <a:spcPct val="0"/>
              </a:spcAft>
            </a:pPr>
            <a:r>
              <a:rPr lang="zh-CN" altLang="en-US" sz="2000">
                <a:solidFill>
                  <a:srgbClr val="333333"/>
                </a:solidFill>
                <a:latin typeface="+mn-ea"/>
                <a:cs typeface="Open Sans" panose="020B0606030504020204" pitchFamily="34" charset="0"/>
              </a:rPr>
              <a:t>根据</a:t>
            </a:r>
            <a:r>
              <a:rPr lang="en-US" altLang="zh-CN" sz="2000">
                <a:solidFill>
                  <a:srgbClr val="333333"/>
                </a:solidFill>
                <a:latin typeface="+mn-ea"/>
                <a:cs typeface="Open Sans" panose="020B0606030504020204" pitchFamily="34" charset="0"/>
              </a:rPr>
              <a:t>RF</a:t>
            </a:r>
            <a:r>
              <a:rPr lang="zh-CN" altLang="en-US" sz="2000">
                <a:solidFill>
                  <a:srgbClr val="333333"/>
                </a:solidFill>
                <a:latin typeface="+mn-ea"/>
                <a:cs typeface="Open Sans" panose="020B0606030504020204" pitchFamily="34" charset="0"/>
              </a:rPr>
              <a:t>指标将</a:t>
            </a:r>
            <a:r>
              <a:rPr lang="zh-CN" altLang="zh-CN" sz="2000">
                <a:solidFill>
                  <a:srgbClr val="333333"/>
                </a:solidFill>
                <a:latin typeface="+mn-ea"/>
                <a:cs typeface="Open Sans" panose="020B0606030504020204" pitchFamily="34" charset="0"/>
              </a:rPr>
              <a:t>用户</a:t>
            </a:r>
            <a:r>
              <a:rPr lang="zh-CN" altLang="en-US" sz="2000">
                <a:solidFill>
                  <a:srgbClr val="333333"/>
                </a:solidFill>
                <a:latin typeface="+mn-ea"/>
                <a:cs typeface="Open Sans" panose="020B0606030504020204" pitchFamily="34" charset="0"/>
              </a:rPr>
              <a:t>分为</a:t>
            </a:r>
            <a:r>
              <a:rPr lang="en-US" altLang="zh-CN" sz="2000">
                <a:solidFill>
                  <a:srgbClr val="333333"/>
                </a:solidFill>
                <a:latin typeface="+mn-ea"/>
                <a:cs typeface="Open Sans" panose="020B0606030504020204" pitchFamily="34" charset="0"/>
              </a:rPr>
              <a:t>4</a:t>
            </a:r>
            <a:r>
              <a:rPr lang="zh-CN" altLang="en-US" sz="2000">
                <a:solidFill>
                  <a:srgbClr val="333333"/>
                </a:solidFill>
                <a:latin typeface="+mn-ea"/>
                <a:cs typeface="Open Sans" panose="020B0606030504020204" pitchFamily="34" charset="0"/>
              </a:rPr>
              <a:t>个不同的群体，前</a:t>
            </a:r>
            <a:r>
              <a:rPr lang="en-US" altLang="zh-CN" sz="2000">
                <a:solidFill>
                  <a:srgbClr val="333333"/>
                </a:solidFill>
                <a:latin typeface="+mn-ea"/>
                <a:cs typeface="Open Sans" panose="020B0606030504020204" pitchFamily="34" charset="0"/>
              </a:rPr>
              <a:t>40</a:t>
            </a:r>
            <a:r>
              <a:rPr lang="zh-CN" altLang="en-US" sz="2000">
                <a:solidFill>
                  <a:srgbClr val="333333"/>
                </a:solidFill>
                <a:latin typeface="+mn-ea"/>
                <a:cs typeface="Open Sans" panose="020B0606030504020204" pitchFamily="34" charset="0"/>
              </a:rPr>
              <a:t>万条数据共包含</a:t>
            </a:r>
            <a:r>
              <a:rPr lang="en-US" altLang="zh-CN" sz="2000">
                <a:solidFill>
                  <a:srgbClr val="333333"/>
                </a:solidFill>
                <a:latin typeface="+mn-ea"/>
                <a:cs typeface="Open Sans" panose="020B0606030504020204" pitchFamily="34" charset="0"/>
              </a:rPr>
              <a:t>2301</a:t>
            </a:r>
            <a:r>
              <a:rPr lang="zh-CN" altLang="en-US" sz="2000">
                <a:solidFill>
                  <a:srgbClr val="333333"/>
                </a:solidFill>
                <a:latin typeface="+mn-ea"/>
                <a:cs typeface="Open Sans" panose="020B0606030504020204" pitchFamily="34" charset="0"/>
              </a:rPr>
              <a:t>位用户</a:t>
            </a:r>
            <a:endParaRPr lang="zh-CN" altLang="zh-CN" sz="1600">
              <a:solidFill>
                <a:srgbClr val="333333"/>
              </a:solidFill>
              <a:latin typeface="+mn-ea"/>
              <a:cs typeface="Open Sans" panose="020B0606030504020204" pitchFamily="34" charset="0"/>
            </a:endParaRPr>
          </a:p>
        </p:txBody>
      </p:sp>
      <p:graphicFrame>
        <p:nvGraphicFramePr>
          <p:cNvPr id="4" name="表格 3">
            <a:extLst>
              <a:ext uri="{FF2B5EF4-FFF2-40B4-BE49-F238E27FC236}">
                <a16:creationId xmlns:a16="http://schemas.microsoft.com/office/drawing/2014/main" id="{74DD54C0-44C5-4F76-B538-DAFF3D91345C}"/>
              </a:ext>
            </a:extLst>
          </p:cNvPr>
          <p:cNvGraphicFramePr>
            <a:graphicFrameLocks noGrp="1"/>
          </p:cNvGraphicFramePr>
          <p:nvPr>
            <p:extLst>
              <p:ext uri="{D42A27DB-BD31-4B8C-83A1-F6EECF244321}">
                <p14:modId xmlns:p14="http://schemas.microsoft.com/office/powerpoint/2010/main" val="700020437"/>
              </p:ext>
            </p:extLst>
          </p:nvPr>
        </p:nvGraphicFramePr>
        <p:xfrm>
          <a:off x="978711" y="1810162"/>
          <a:ext cx="3630611" cy="1854200"/>
        </p:xfrm>
        <a:graphic>
          <a:graphicData uri="http://schemas.openxmlformats.org/drawingml/2006/table">
            <a:tbl>
              <a:tblPr firstRow="1" bandRow="1">
                <a:tableStyleId>{5C22544A-7EE6-4342-B048-85BDC9FD1C3A}</a:tableStyleId>
              </a:tblPr>
              <a:tblGrid>
                <a:gridCol w="1540554">
                  <a:extLst>
                    <a:ext uri="{9D8B030D-6E8A-4147-A177-3AD203B41FA5}">
                      <a16:colId xmlns:a16="http://schemas.microsoft.com/office/drawing/2014/main" val="931731284"/>
                    </a:ext>
                  </a:extLst>
                </a:gridCol>
                <a:gridCol w="1026368">
                  <a:extLst>
                    <a:ext uri="{9D8B030D-6E8A-4147-A177-3AD203B41FA5}">
                      <a16:colId xmlns:a16="http://schemas.microsoft.com/office/drawing/2014/main" val="3058728991"/>
                    </a:ext>
                  </a:extLst>
                </a:gridCol>
                <a:gridCol w="1063689">
                  <a:extLst>
                    <a:ext uri="{9D8B030D-6E8A-4147-A177-3AD203B41FA5}">
                      <a16:colId xmlns:a16="http://schemas.microsoft.com/office/drawing/2014/main" val="3989418988"/>
                    </a:ext>
                  </a:extLst>
                </a:gridCol>
              </a:tblGrid>
              <a:tr h="370840">
                <a:tc>
                  <a:txBody>
                    <a:bodyPr/>
                    <a:lstStyle/>
                    <a:p>
                      <a:pPr algn="ctr"/>
                      <a:r>
                        <a:rPr lang="zh-CN" altLang="en-US"/>
                        <a:t>用户类型</a:t>
                      </a:r>
                    </a:p>
                  </a:txBody>
                  <a:tcPr/>
                </a:tc>
                <a:tc>
                  <a:txBody>
                    <a:bodyPr/>
                    <a:lstStyle/>
                    <a:p>
                      <a:pPr algn="ctr"/>
                      <a:r>
                        <a:rPr lang="en-US" altLang="zh-CN"/>
                        <a:t>R</a:t>
                      </a:r>
                      <a:r>
                        <a:rPr lang="zh-CN" altLang="en-US"/>
                        <a:t>值</a:t>
                      </a:r>
                    </a:p>
                  </a:txBody>
                  <a:tcPr/>
                </a:tc>
                <a:tc>
                  <a:txBody>
                    <a:bodyPr/>
                    <a:lstStyle/>
                    <a:p>
                      <a:pPr algn="ctr"/>
                      <a:r>
                        <a:rPr lang="en-US" altLang="zh-CN"/>
                        <a:t>F</a:t>
                      </a:r>
                      <a:r>
                        <a:rPr lang="zh-CN" altLang="en-US"/>
                        <a:t>值</a:t>
                      </a:r>
                    </a:p>
                  </a:txBody>
                  <a:tcPr/>
                </a:tc>
                <a:extLst>
                  <a:ext uri="{0D108BD9-81ED-4DB2-BD59-A6C34878D82A}">
                    <a16:rowId xmlns:a16="http://schemas.microsoft.com/office/drawing/2014/main" val="192384204"/>
                  </a:ext>
                </a:extLst>
              </a:tr>
              <a:tr h="370840">
                <a:tc>
                  <a:txBody>
                    <a:bodyPr/>
                    <a:lstStyle/>
                    <a:p>
                      <a:pPr algn="ctr"/>
                      <a:r>
                        <a:rPr lang="zh-CN" altLang="en-US" sz="1600"/>
                        <a:t>价值用户</a:t>
                      </a:r>
                    </a:p>
                  </a:txBody>
                  <a:tcPr/>
                </a:tc>
                <a:tc>
                  <a:txBody>
                    <a:bodyPr/>
                    <a:lstStyle/>
                    <a:p>
                      <a:pPr algn="ctr"/>
                      <a:r>
                        <a:rPr lang="zh-CN" altLang="en-US" sz="1600"/>
                        <a:t>高</a:t>
                      </a:r>
                    </a:p>
                  </a:txBody>
                  <a:tcPr/>
                </a:tc>
                <a:tc>
                  <a:txBody>
                    <a:bodyPr/>
                    <a:lstStyle/>
                    <a:p>
                      <a:pPr algn="ctr"/>
                      <a:r>
                        <a:rPr lang="zh-CN" altLang="en-US" sz="1600"/>
                        <a:t>高</a:t>
                      </a:r>
                    </a:p>
                  </a:txBody>
                  <a:tcPr/>
                </a:tc>
                <a:extLst>
                  <a:ext uri="{0D108BD9-81ED-4DB2-BD59-A6C34878D82A}">
                    <a16:rowId xmlns:a16="http://schemas.microsoft.com/office/drawing/2014/main" val="516128480"/>
                  </a:ext>
                </a:extLst>
              </a:tr>
              <a:tr h="370840">
                <a:tc>
                  <a:txBody>
                    <a:bodyPr/>
                    <a:lstStyle/>
                    <a:p>
                      <a:pPr algn="ctr"/>
                      <a:r>
                        <a:rPr lang="zh-CN" altLang="en-US" sz="1600" b="0" i="0" kern="1200">
                          <a:solidFill>
                            <a:schemeClr val="dk1"/>
                          </a:solidFill>
                          <a:effectLst/>
                          <a:latin typeface="+mn-lt"/>
                          <a:ea typeface="+mn-ea"/>
                          <a:cs typeface="+mn-cs"/>
                        </a:rPr>
                        <a:t>发展用户</a:t>
                      </a:r>
                      <a:endParaRPr lang="zh-CN" altLang="en-US" sz="1600"/>
                    </a:p>
                  </a:txBody>
                  <a:tcPr/>
                </a:tc>
                <a:tc>
                  <a:txBody>
                    <a:bodyPr/>
                    <a:lstStyle/>
                    <a:p>
                      <a:pPr algn="ctr"/>
                      <a:r>
                        <a:rPr lang="zh-CN" altLang="en-US" sz="1600"/>
                        <a:t>高</a:t>
                      </a:r>
                    </a:p>
                  </a:txBody>
                  <a:tcPr/>
                </a:tc>
                <a:tc>
                  <a:txBody>
                    <a:bodyPr/>
                    <a:lstStyle/>
                    <a:p>
                      <a:pPr algn="ctr"/>
                      <a:r>
                        <a:rPr lang="zh-CN" altLang="en-US" sz="1600"/>
                        <a:t>低</a:t>
                      </a:r>
                    </a:p>
                  </a:txBody>
                  <a:tcPr/>
                </a:tc>
                <a:extLst>
                  <a:ext uri="{0D108BD9-81ED-4DB2-BD59-A6C34878D82A}">
                    <a16:rowId xmlns:a16="http://schemas.microsoft.com/office/drawing/2014/main" val="2378654363"/>
                  </a:ext>
                </a:extLst>
              </a:tr>
              <a:tr h="370840">
                <a:tc>
                  <a:txBody>
                    <a:bodyPr/>
                    <a:lstStyle/>
                    <a:p>
                      <a:pPr algn="ctr"/>
                      <a:r>
                        <a:rPr lang="zh-CN" altLang="en-US" sz="1600" b="0" i="0" kern="1200">
                          <a:solidFill>
                            <a:schemeClr val="dk1"/>
                          </a:solidFill>
                          <a:effectLst/>
                          <a:latin typeface="+mn-lt"/>
                          <a:ea typeface="+mn-ea"/>
                          <a:cs typeface="+mn-cs"/>
                        </a:rPr>
                        <a:t>保持用户</a:t>
                      </a:r>
                      <a:endParaRPr lang="zh-CN" altLang="en-US" sz="1600"/>
                    </a:p>
                  </a:txBody>
                  <a:tcPr/>
                </a:tc>
                <a:tc>
                  <a:txBody>
                    <a:bodyPr/>
                    <a:lstStyle/>
                    <a:p>
                      <a:pPr algn="ctr"/>
                      <a:r>
                        <a:rPr lang="zh-CN" altLang="en-US" sz="1600"/>
                        <a:t>低</a:t>
                      </a:r>
                    </a:p>
                  </a:txBody>
                  <a:tcPr/>
                </a:tc>
                <a:tc>
                  <a:txBody>
                    <a:bodyPr/>
                    <a:lstStyle/>
                    <a:p>
                      <a:pPr algn="ctr"/>
                      <a:r>
                        <a:rPr lang="zh-CN" altLang="en-US" sz="1600"/>
                        <a:t>高</a:t>
                      </a:r>
                    </a:p>
                  </a:txBody>
                  <a:tcPr/>
                </a:tc>
                <a:extLst>
                  <a:ext uri="{0D108BD9-81ED-4DB2-BD59-A6C34878D82A}">
                    <a16:rowId xmlns:a16="http://schemas.microsoft.com/office/drawing/2014/main" val="879369600"/>
                  </a:ext>
                </a:extLst>
              </a:tr>
              <a:tr h="370840">
                <a:tc>
                  <a:txBody>
                    <a:bodyPr/>
                    <a:lstStyle/>
                    <a:p>
                      <a:pPr algn="ctr"/>
                      <a:r>
                        <a:rPr lang="zh-CN" altLang="en-US" sz="1600" b="0" i="0" kern="1200">
                          <a:solidFill>
                            <a:schemeClr val="dk1"/>
                          </a:solidFill>
                          <a:effectLst/>
                          <a:latin typeface="+mn-lt"/>
                          <a:ea typeface="+mn-ea"/>
                          <a:cs typeface="+mn-cs"/>
                        </a:rPr>
                        <a:t>挽留用户</a:t>
                      </a:r>
                      <a:endParaRPr lang="zh-CN" altLang="en-US" sz="1600"/>
                    </a:p>
                  </a:txBody>
                  <a:tcPr/>
                </a:tc>
                <a:tc>
                  <a:txBody>
                    <a:bodyPr/>
                    <a:lstStyle/>
                    <a:p>
                      <a:pPr algn="ctr"/>
                      <a:r>
                        <a:rPr lang="zh-CN" altLang="en-US" sz="1600"/>
                        <a:t>低</a:t>
                      </a:r>
                    </a:p>
                  </a:txBody>
                  <a:tcPr/>
                </a:tc>
                <a:tc>
                  <a:txBody>
                    <a:bodyPr/>
                    <a:lstStyle/>
                    <a:p>
                      <a:pPr algn="ctr"/>
                      <a:r>
                        <a:rPr lang="zh-CN" altLang="en-US" sz="1600"/>
                        <a:t>低</a:t>
                      </a:r>
                    </a:p>
                  </a:txBody>
                  <a:tcPr/>
                </a:tc>
                <a:extLst>
                  <a:ext uri="{0D108BD9-81ED-4DB2-BD59-A6C34878D82A}">
                    <a16:rowId xmlns:a16="http://schemas.microsoft.com/office/drawing/2014/main" val="3129598357"/>
                  </a:ext>
                </a:extLst>
              </a:tr>
            </a:tbl>
          </a:graphicData>
        </a:graphic>
      </p:graphicFrame>
      <p:pic>
        <p:nvPicPr>
          <p:cNvPr id="5" name="图片 4">
            <a:extLst>
              <a:ext uri="{FF2B5EF4-FFF2-40B4-BE49-F238E27FC236}">
                <a16:creationId xmlns:a16="http://schemas.microsoft.com/office/drawing/2014/main" id="{2B542155-BE18-47F8-887B-F3361C29E6A8}"/>
              </a:ext>
            </a:extLst>
          </p:cNvPr>
          <p:cNvPicPr>
            <a:picLocks noChangeAspect="1"/>
          </p:cNvPicPr>
          <p:nvPr/>
        </p:nvPicPr>
        <p:blipFill rotWithShape="1">
          <a:blip r:embed="rId2"/>
          <a:srcRect l="5089" t="6311" r="6391"/>
          <a:stretch/>
        </p:blipFill>
        <p:spPr>
          <a:xfrm>
            <a:off x="4783468" y="1715174"/>
            <a:ext cx="7164188" cy="4549441"/>
          </a:xfrm>
          <a:prstGeom prst="rect">
            <a:avLst/>
          </a:prstGeom>
        </p:spPr>
      </p:pic>
      <p:sp>
        <p:nvSpPr>
          <p:cNvPr id="6" name="矩形 5">
            <a:extLst>
              <a:ext uri="{FF2B5EF4-FFF2-40B4-BE49-F238E27FC236}">
                <a16:creationId xmlns:a16="http://schemas.microsoft.com/office/drawing/2014/main" id="{27B4FAB6-A77C-438B-B061-ED4E5C79AF17}"/>
              </a:ext>
            </a:extLst>
          </p:cNvPr>
          <p:cNvSpPr/>
          <p:nvPr/>
        </p:nvSpPr>
        <p:spPr>
          <a:xfrm>
            <a:off x="848082" y="4067234"/>
            <a:ext cx="3761240" cy="1704954"/>
          </a:xfrm>
          <a:prstGeom prst="rect">
            <a:avLst/>
          </a:prstGeom>
        </p:spPr>
        <p:txBody>
          <a:bodyPr wrap="square">
            <a:spAutoFit/>
          </a:bodyPr>
          <a:lstStyle/>
          <a:p>
            <a:pPr>
              <a:lnSpc>
                <a:spcPct val="150000"/>
              </a:lnSpc>
            </a:pPr>
            <a:r>
              <a:rPr lang="zh-CN" altLang="en-US" b="1"/>
              <a:t>结果分析</a:t>
            </a:r>
            <a:r>
              <a:rPr lang="zh-CN" altLang="en-US"/>
              <a:t>：客户群体中存在较大比例的潜在流失用户（挽留用户），但同时也有相当一部分高价值用户（价值用户）</a:t>
            </a:r>
          </a:p>
        </p:txBody>
      </p:sp>
    </p:spTree>
    <p:extLst>
      <p:ext uri="{BB962C8B-B14F-4D97-AF65-F5344CB8AC3E}">
        <p14:creationId xmlns:p14="http://schemas.microsoft.com/office/powerpoint/2010/main" val="8145327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51296C09-3603-F1CF-F8B1-65F7EE47E48C}"/>
              </a:ext>
            </a:extLst>
          </p:cNvPr>
          <p:cNvSpPr>
            <a:spLocks noGrp="1"/>
          </p:cNvSpPr>
          <p:nvPr>
            <p:ph type="sldNum" sz="quarter" idx="4"/>
          </p:nvPr>
        </p:nvSpPr>
        <p:spPr/>
        <p:txBody>
          <a:bodyPr/>
          <a:lstStyle/>
          <a:p>
            <a:r>
              <a:rPr lang="en-US" altLang="zh-CN"/>
              <a:t>&lt; </a:t>
            </a:r>
            <a:fld id="{A548B57D-AE10-4CF7-A9DF-59FEFA91B28E}" type="slidenum">
              <a:rPr lang="zh-CN" altLang="en-US" smtClean="0"/>
              <a:pPr/>
              <a:t>14</a:t>
            </a:fld>
            <a:r>
              <a:rPr lang="zh-CN" altLang="en-US"/>
              <a:t> </a:t>
            </a:r>
            <a:r>
              <a:rPr lang="en-US" altLang="zh-CN"/>
              <a:t>&gt;</a:t>
            </a:r>
            <a:endParaRPr lang="zh-CN" altLang="en-US" dirty="0"/>
          </a:p>
        </p:txBody>
      </p:sp>
      <p:sp>
        <p:nvSpPr>
          <p:cNvPr id="3" name="标题 2">
            <a:extLst>
              <a:ext uri="{FF2B5EF4-FFF2-40B4-BE49-F238E27FC236}">
                <a16:creationId xmlns:a16="http://schemas.microsoft.com/office/drawing/2014/main" id="{9F2F7000-7A3A-C470-229B-8E7A9C09D067}"/>
              </a:ext>
            </a:extLst>
          </p:cNvPr>
          <p:cNvSpPr>
            <a:spLocks noGrp="1"/>
          </p:cNvSpPr>
          <p:nvPr>
            <p:ph type="title"/>
          </p:nvPr>
        </p:nvSpPr>
        <p:spPr/>
        <p:txBody>
          <a:bodyPr/>
          <a:lstStyle/>
          <a:p>
            <a:r>
              <a:rPr lang="zh-CN" altLang="en-US" dirty="0"/>
              <a:t>复购预测</a:t>
            </a:r>
          </a:p>
        </p:txBody>
      </p:sp>
      <p:sp>
        <p:nvSpPr>
          <p:cNvPr id="4" name="文本框 3">
            <a:extLst>
              <a:ext uri="{FF2B5EF4-FFF2-40B4-BE49-F238E27FC236}">
                <a16:creationId xmlns:a16="http://schemas.microsoft.com/office/drawing/2014/main" id="{2A395ACB-7A15-546B-0F75-23B3AF643284}"/>
              </a:ext>
            </a:extLst>
          </p:cNvPr>
          <p:cNvSpPr txBox="1"/>
          <p:nvPr/>
        </p:nvSpPr>
        <p:spPr>
          <a:xfrm>
            <a:off x="452806" y="1148576"/>
            <a:ext cx="11296185" cy="1446550"/>
          </a:xfrm>
          <a:prstGeom prst="rect">
            <a:avLst/>
          </a:prstGeom>
          <a:noFill/>
        </p:spPr>
        <p:txBody>
          <a:bodyPr wrap="square" rtlCol="0">
            <a:spAutoFit/>
          </a:bodyPr>
          <a:lstStyle/>
          <a:p>
            <a:pPr algn="just"/>
            <a:r>
              <a:rPr lang="zh-CN" altLang="en-US" sz="2800" dirty="0">
                <a:latin typeface="华文楷体" panose="02010600040101010101" pitchFamily="2" charset="-122"/>
                <a:ea typeface="华文楷体" panose="02010600040101010101" pitchFamily="2" charset="-122"/>
                <a:cs typeface="+mn-ea"/>
                <a:sym typeface="Arial" panose="020B0604020202020204" pitchFamily="34" charset="0"/>
              </a:rPr>
              <a:t>利用之前得到的用户特征，分别使用</a:t>
            </a:r>
            <a:r>
              <a:rPr lang="en-US" altLang="zh-CN" sz="2800" dirty="0">
                <a:latin typeface="华文楷体" panose="02010600040101010101" pitchFamily="2" charset="-122"/>
                <a:ea typeface="华文楷体" panose="02010600040101010101" pitchFamily="2" charset="-122"/>
                <a:cs typeface="+mn-ea"/>
                <a:sym typeface="Arial" panose="020B0604020202020204" pitchFamily="34" charset="0"/>
              </a:rPr>
              <a:t>Logistic Regression</a:t>
            </a:r>
            <a:r>
              <a:rPr lang="zh-CN" altLang="en-US" sz="2800" dirty="0">
                <a:latin typeface="华文楷体" panose="02010600040101010101" pitchFamily="2" charset="-122"/>
                <a:ea typeface="华文楷体" panose="02010600040101010101" pitchFamily="2" charset="-122"/>
                <a:cs typeface="+mn-ea"/>
                <a:sym typeface="Arial" panose="020B0604020202020204" pitchFamily="34" charset="0"/>
              </a:rPr>
              <a:t>、</a:t>
            </a:r>
            <a:r>
              <a:rPr lang="en-US" altLang="zh-CN" sz="2800" dirty="0">
                <a:latin typeface="华文楷体" panose="02010600040101010101" pitchFamily="2" charset="-122"/>
                <a:ea typeface="华文楷体" panose="02010600040101010101" pitchFamily="2" charset="-122"/>
                <a:cs typeface="+mn-ea"/>
                <a:sym typeface="Arial" panose="020B0604020202020204" pitchFamily="34" charset="0"/>
              </a:rPr>
              <a:t>Decision Tree</a:t>
            </a:r>
            <a:r>
              <a:rPr lang="zh-CN" altLang="en-US" sz="2800" dirty="0">
                <a:latin typeface="华文楷体" panose="02010600040101010101" pitchFamily="2" charset="-122"/>
                <a:ea typeface="华文楷体" panose="02010600040101010101" pitchFamily="2" charset="-122"/>
                <a:cs typeface="+mn-ea"/>
                <a:sym typeface="Arial" panose="020B0604020202020204" pitchFamily="34" charset="0"/>
              </a:rPr>
              <a:t>、</a:t>
            </a:r>
            <a:r>
              <a:rPr lang="en-US" altLang="zh-CN" sz="2800" dirty="0">
                <a:latin typeface="华文楷体" panose="02010600040101010101" pitchFamily="2" charset="-122"/>
                <a:ea typeface="华文楷体" panose="02010600040101010101" pitchFamily="2" charset="-122"/>
                <a:cs typeface="+mn-ea"/>
                <a:sym typeface="Arial" panose="020B0604020202020204" pitchFamily="34" charset="0"/>
              </a:rPr>
              <a:t>Random Forest</a:t>
            </a:r>
            <a:r>
              <a:rPr lang="zh-CN" altLang="en-US" sz="2800" dirty="0">
                <a:latin typeface="华文楷体" panose="02010600040101010101" pitchFamily="2" charset="-122"/>
                <a:ea typeface="华文楷体" panose="02010600040101010101" pitchFamily="2" charset="-122"/>
                <a:cs typeface="+mn-ea"/>
                <a:sym typeface="Arial" panose="020B0604020202020204" pitchFamily="34" charset="0"/>
              </a:rPr>
              <a:t>对用户在商家的复购情况进行预测。计算</a:t>
            </a:r>
            <a:r>
              <a:rPr lang="en-US" altLang="zh-CN" sz="2800" dirty="0">
                <a:latin typeface="华文楷体" panose="02010600040101010101" pitchFamily="2" charset="-122"/>
                <a:ea typeface="华文楷体" panose="02010600040101010101" pitchFamily="2" charset="-122"/>
                <a:cs typeface="+mn-ea"/>
                <a:sym typeface="Arial" panose="020B0604020202020204" pitchFamily="34" charset="0"/>
              </a:rPr>
              <a:t>accuracy</a:t>
            </a:r>
            <a:r>
              <a:rPr lang="zh-CN" altLang="en-US" sz="2800" dirty="0">
                <a:latin typeface="华文楷体" panose="02010600040101010101" pitchFamily="2" charset="-122"/>
                <a:ea typeface="华文楷体" panose="02010600040101010101" pitchFamily="2" charset="-122"/>
                <a:cs typeface="+mn-ea"/>
                <a:sym typeface="Arial" panose="020B0604020202020204" pitchFamily="34" charset="0"/>
              </a:rPr>
              <a:t>、</a:t>
            </a:r>
            <a:r>
              <a:rPr lang="en-US" altLang="zh-CN" sz="2800" dirty="0">
                <a:latin typeface="华文楷体" panose="02010600040101010101" pitchFamily="2" charset="-122"/>
                <a:ea typeface="华文楷体" panose="02010600040101010101" pitchFamily="2" charset="-122"/>
                <a:cs typeface="+mn-ea"/>
                <a:sym typeface="Arial" panose="020B0604020202020204" pitchFamily="34" charset="0"/>
              </a:rPr>
              <a:t>precision</a:t>
            </a:r>
            <a:r>
              <a:rPr lang="zh-CN" altLang="en-US" sz="2800" dirty="0">
                <a:latin typeface="华文楷体" panose="02010600040101010101" pitchFamily="2" charset="-122"/>
                <a:ea typeface="华文楷体" panose="02010600040101010101" pitchFamily="2" charset="-122"/>
                <a:cs typeface="+mn-ea"/>
                <a:sym typeface="Arial" panose="020B0604020202020204" pitchFamily="34" charset="0"/>
              </a:rPr>
              <a:t>、</a:t>
            </a:r>
            <a:r>
              <a:rPr lang="en-US" altLang="zh-CN" sz="2800" dirty="0">
                <a:latin typeface="华文楷体" panose="02010600040101010101" pitchFamily="2" charset="-122"/>
                <a:ea typeface="华文楷体" panose="02010600040101010101" pitchFamily="2" charset="-122"/>
                <a:cs typeface="+mn-ea"/>
                <a:sym typeface="Arial" panose="020B0604020202020204" pitchFamily="34" charset="0"/>
              </a:rPr>
              <a:t>recall</a:t>
            </a:r>
            <a:r>
              <a:rPr lang="zh-CN" altLang="en-US" sz="2800" dirty="0">
                <a:latin typeface="华文楷体" panose="02010600040101010101" pitchFamily="2" charset="-122"/>
                <a:ea typeface="华文楷体" panose="02010600040101010101" pitchFamily="2" charset="-122"/>
                <a:cs typeface="+mn-ea"/>
                <a:sym typeface="Arial" panose="020B0604020202020204" pitchFamily="34" charset="0"/>
              </a:rPr>
              <a:t>、</a:t>
            </a:r>
            <a:r>
              <a:rPr lang="en-US" altLang="zh-CN" sz="2800" dirty="0">
                <a:latin typeface="华文楷体" panose="02010600040101010101" pitchFamily="2" charset="-122"/>
                <a:ea typeface="华文楷体" panose="02010600040101010101" pitchFamily="2" charset="-122"/>
                <a:cs typeface="+mn-ea"/>
                <a:sym typeface="Arial" panose="020B0604020202020204" pitchFamily="34" charset="0"/>
              </a:rPr>
              <a:t>f1-score</a:t>
            </a:r>
            <a:r>
              <a:rPr lang="zh-CN" altLang="en-US" sz="2800" dirty="0">
                <a:latin typeface="华文楷体" panose="02010600040101010101" pitchFamily="2" charset="-122"/>
                <a:ea typeface="华文楷体" panose="02010600040101010101" pitchFamily="2" charset="-122"/>
                <a:cs typeface="+mn-ea"/>
                <a:sym typeface="Arial" panose="020B0604020202020204" pitchFamily="34" charset="0"/>
              </a:rPr>
              <a:t>等指标，并绘制</a:t>
            </a:r>
            <a:r>
              <a:rPr lang="en-US" altLang="zh-CN" sz="2800" dirty="0">
                <a:latin typeface="华文楷体" panose="02010600040101010101" pitchFamily="2" charset="-122"/>
                <a:ea typeface="华文楷体" panose="02010600040101010101" pitchFamily="2" charset="-122"/>
                <a:cs typeface="+mn-ea"/>
                <a:sym typeface="Arial" panose="020B0604020202020204" pitchFamily="34" charset="0"/>
              </a:rPr>
              <a:t>ROC</a:t>
            </a:r>
            <a:r>
              <a:rPr lang="zh-CN" altLang="en-US" sz="2800" dirty="0">
                <a:latin typeface="华文楷体" panose="02010600040101010101" pitchFamily="2" charset="-122"/>
                <a:ea typeface="华文楷体" panose="02010600040101010101" pitchFamily="2" charset="-122"/>
                <a:cs typeface="+mn-ea"/>
                <a:sym typeface="Arial" panose="020B0604020202020204" pitchFamily="34" charset="0"/>
              </a:rPr>
              <a:t>曲线</a:t>
            </a:r>
            <a:r>
              <a:rPr lang="zh-CN" altLang="en-US" sz="3200" dirty="0">
                <a:latin typeface="华文楷体" panose="02010600040101010101" pitchFamily="2" charset="-122"/>
                <a:ea typeface="华文楷体" panose="02010600040101010101" pitchFamily="2" charset="-122"/>
                <a:cs typeface="+mn-ea"/>
                <a:sym typeface="Arial" panose="020B0604020202020204" pitchFamily="34" charset="0"/>
              </a:rPr>
              <a:t>。</a:t>
            </a:r>
          </a:p>
        </p:txBody>
      </p:sp>
      <p:pic>
        <p:nvPicPr>
          <p:cNvPr id="6" name="图片 5">
            <a:extLst>
              <a:ext uri="{FF2B5EF4-FFF2-40B4-BE49-F238E27FC236}">
                <a16:creationId xmlns:a16="http://schemas.microsoft.com/office/drawing/2014/main" id="{8C91EBBC-803D-E138-A2D4-6122D56EC365}"/>
              </a:ext>
            </a:extLst>
          </p:cNvPr>
          <p:cNvPicPr>
            <a:picLocks noChangeAspect="1"/>
          </p:cNvPicPr>
          <p:nvPr/>
        </p:nvPicPr>
        <p:blipFill>
          <a:blip r:embed="rId2"/>
          <a:stretch>
            <a:fillRect/>
          </a:stretch>
        </p:blipFill>
        <p:spPr>
          <a:xfrm>
            <a:off x="2971276" y="2882614"/>
            <a:ext cx="2986668" cy="2986668"/>
          </a:xfrm>
          <a:prstGeom prst="rect">
            <a:avLst/>
          </a:prstGeom>
        </p:spPr>
      </p:pic>
      <p:pic>
        <p:nvPicPr>
          <p:cNvPr id="8" name="图片 7">
            <a:extLst>
              <a:ext uri="{FF2B5EF4-FFF2-40B4-BE49-F238E27FC236}">
                <a16:creationId xmlns:a16="http://schemas.microsoft.com/office/drawing/2014/main" id="{F0C9BD23-38E6-DEC0-1CB3-EDEC51D9C0AB}"/>
              </a:ext>
            </a:extLst>
          </p:cNvPr>
          <p:cNvPicPr>
            <a:picLocks noChangeAspect="1"/>
          </p:cNvPicPr>
          <p:nvPr/>
        </p:nvPicPr>
        <p:blipFill>
          <a:blip r:embed="rId3"/>
          <a:stretch>
            <a:fillRect/>
          </a:stretch>
        </p:blipFill>
        <p:spPr>
          <a:xfrm>
            <a:off x="122665" y="2882615"/>
            <a:ext cx="2986668" cy="2986668"/>
          </a:xfrm>
          <a:prstGeom prst="rect">
            <a:avLst/>
          </a:prstGeom>
        </p:spPr>
      </p:pic>
      <p:graphicFrame>
        <p:nvGraphicFramePr>
          <p:cNvPr id="11" name="表格 10">
            <a:extLst>
              <a:ext uri="{FF2B5EF4-FFF2-40B4-BE49-F238E27FC236}">
                <a16:creationId xmlns:a16="http://schemas.microsoft.com/office/drawing/2014/main" id="{5C9D42F1-6F90-1BD5-A415-F4CB744B51A6}"/>
              </a:ext>
            </a:extLst>
          </p:cNvPr>
          <p:cNvGraphicFramePr>
            <a:graphicFrameLocks noGrp="1"/>
          </p:cNvGraphicFramePr>
          <p:nvPr>
            <p:extLst>
              <p:ext uri="{D42A27DB-BD31-4B8C-83A1-F6EECF244321}">
                <p14:modId xmlns:p14="http://schemas.microsoft.com/office/powerpoint/2010/main" val="3406895761"/>
              </p:ext>
            </p:extLst>
          </p:nvPr>
        </p:nvGraphicFramePr>
        <p:xfrm>
          <a:off x="8806554" y="3298760"/>
          <a:ext cx="3291840" cy="2154377"/>
        </p:xfrm>
        <a:graphic>
          <a:graphicData uri="http://schemas.openxmlformats.org/drawingml/2006/table">
            <a:tbl>
              <a:tblPr firstRow="1" bandRow="1">
                <a:tableStyleId>{5C22544A-7EE6-4342-B048-85BDC9FD1C3A}</a:tableStyleId>
              </a:tblPr>
              <a:tblGrid>
                <a:gridCol w="658368">
                  <a:extLst>
                    <a:ext uri="{9D8B030D-6E8A-4147-A177-3AD203B41FA5}">
                      <a16:colId xmlns:a16="http://schemas.microsoft.com/office/drawing/2014/main" val="525449091"/>
                    </a:ext>
                  </a:extLst>
                </a:gridCol>
                <a:gridCol w="658368">
                  <a:extLst>
                    <a:ext uri="{9D8B030D-6E8A-4147-A177-3AD203B41FA5}">
                      <a16:colId xmlns:a16="http://schemas.microsoft.com/office/drawing/2014/main" val="1579559029"/>
                    </a:ext>
                  </a:extLst>
                </a:gridCol>
                <a:gridCol w="658368">
                  <a:extLst>
                    <a:ext uri="{9D8B030D-6E8A-4147-A177-3AD203B41FA5}">
                      <a16:colId xmlns:a16="http://schemas.microsoft.com/office/drawing/2014/main" val="2725656563"/>
                    </a:ext>
                  </a:extLst>
                </a:gridCol>
                <a:gridCol w="658368">
                  <a:extLst>
                    <a:ext uri="{9D8B030D-6E8A-4147-A177-3AD203B41FA5}">
                      <a16:colId xmlns:a16="http://schemas.microsoft.com/office/drawing/2014/main" val="709119534"/>
                    </a:ext>
                  </a:extLst>
                </a:gridCol>
                <a:gridCol w="658368">
                  <a:extLst>
                    <a:ext uri="{9D8B030D-6E8A-4147-A177-3AD203B41FA5}">
                      <a16:colId xmlns:a16="http://schemas.microsoft.com/office/drawing/2014/main" val="2111835022"/>
                    </a:ext>
                  </a:extLst>
                </a:gridCol>
              </a:tblGrid>
              <a:tr h="528914">
                <a:tc>
                  <a:txBody>
                    <a:bodyPr/>
                    <a:lstStyle/>
                    <a:p>
                      <a:endParaRPr lang="zh-CN" altLang="en-US" dirty="0"/>
                    </a:p>
                  </a:txBody>
                  <a:tcPr/>
                </a:tc>
                <a:tc>
                  <a:txBody>
                    <a:bodyPr/>
                    <a:lstStyle/>
                    <a:p>
                      <a:r>
                        <a:rPr lang="en-US" altLang="zh-CN" dirty="0">
                          <a:latin typeface="Times New Roman" panose="02020603050405020304" pitchFamily="18" charset="0"/>
                          <a:cs typeface="Times New Roman" panose="02020603050405020304" pitchFamily="18" charset="0"/>
                        </a:rPr>
                        <a:t>acc</a:t>
                      </a:r>
                      <a:endParaRPr lang="zh-CN" altLang="en-US"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latin typeface="Times New Roman" panose="02020603050405020304" pitchFamily="18" charset="0"/>
                          <a:cs typeface="Times New Roman" panose="02020603050405020304" pitchFamily="18" charset="0"/>
                        </a:rPr>
                        <a:t>pre</a:t>
                      </a:r>
                      <a:endParaRPr lang="zh-CN" altLang="en-US"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latin typeface="Times New Roman" panose="02020603050405020304" pitchFamily="18" charset="0"/>
                          <a:cs typeface="Times New Roman" panose="02020603050405020304" pitchFamily="18" charset="0"/>
                        </a:rPr>
                        <a:t>rec</a:t>
                      </a:r>
                      <a:endParaRPr lang="zh-CN" altLang="en-US"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latin typeface="Times New Roman" panose="02020603050405020304" pitchFamily="18" charset="0"/>
                          <a:cs typeface="Times New Roman" panose="02020603050405020304" pitchFamily="18" charset="0"/>
                        </a:rPr>
                        <a:t>f1</a:t>
                      </a:r>
                      <a:endParaRPr lang="zh-CN" alt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669827891"/>
                  </a:ext>
                </a:extLst>
              </a:tr>
              <a:tr h="528914">
                <a:tc>
                  <a:txBody>
                    <a:bodyPr/>
                    <a:lstStyle/>
                    <a:p>
                      <a:r>
                        <a:rPr lang="en-US" altLang="zh-CN" sz="1600" dirty="0">
                          <a:latin typeface="Times New Roman" panose="02020603050405020304" pitchFamily="18" charset="0"/>
                          <a:cs typeface="Times New Roman" panose="02020603050405020304" pitchFamily="18" charset="0"/>
                        </a:rPr>
                        <a:t>LR</a:t>
                      </a:r>
                    </a:p>
                  </a:txBody>
                  <a:tcPr/>
                </a:tc>
                <a:tc>
                  <a:txBody>
                    <a:bodyPr/>
                    <a:lstStyle/>
                    <a:p>
                      <a:r>
                        <a:rPr lang="en-US" altLang="zh-CN" sz="1600" dirty="0">
                          <a:latin typeface="Times New Roman" panose="02020603050405020304" pitchFamily="18" charset="0"/>
                          <a:cs typeface="Times New Roman" panose="02020603050405020304" pitchFamily="18" charset="0"/>
                        </a:rPr>
                        <a:t>0.94</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0.67</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0.50</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0.49</a:t>
                      </a:r>
                      <a:endParaRPr lang="zh-CN" alt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14777782"/>
                  </a:ext>
                </a:extLst>
              </a:tr>
              <a:tr h="528914">
                <a:tc>
                  <a:txBody>
                    <a:bodyPr/>
                    <a:lstStyle/>
                    <a:p>
                      <a:r>
                        <a:rPr lang="en-US" altLang="zh-CN" sz="1600" dirty="0">
                          <a:latin typeface="Times New Roman" panose="02020603050405020304" pitchFamily="18" charset="0"/>
                          <a:cs typeface="Times New Roman" panose="02020603050405020304" pitchFamily="18" charset="0"/>
                        </a:rPr>
                        <a:t>DT</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0.91</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0.52</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0.51</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0.51</a:t>
                      </a:r>
                      <a:endParaRPr lang="zh-CN" alt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519166808"/>
                  </a:ext>
                </a:extLst>
              </a:tr>
              <a:tr h="567635">
                <a:tc>
                  <a:txBody>
                    <a:bodyPr/>
                    <a:lstStyle/>
                    <a:p>
                      <a:r>
                        <a:rPr lang="en-US" altLang="zh-CN" sz="1600" dirty="0">
                          <a:latin typeface="Times New Roman" panose="02020603050405020304" pitchFamily="18" charset="0"/>
                          <a:cs typeface="Times New Roman" panose="02020603050405020304" pitchFamily="18" charset="0"/>
                        </a:rPr>
                        <a:t>XGB</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0.94</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0.47</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0.50</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0.48</a:t>
                      </a:r>
                      <a:endParaRPr lang="zh-CN" alt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337990802"/>
                  </a:ext>
                </a:extLst>
              </a:tr>
            </a:tbl>
          </a:graphicData>
        </a:graphic>
      </p:graphicFrame>
      <p:pic>
        <p:nvPicPr>
          <p:cNvPr id="7" name="图片 6">
            <a:extLst>
              <a:ext uri="{FF2B5EF4-FFF2-40B4-BE49-F238E27FC236}">
                <a16:creationId xmlns:a16="http://schemas.microsoft.com/office/drawing/2014/main" id="{5741E920-D864-6746-B57B-5921ED37EB8C}"/>
              </a:ext>
            </a:extLst>
          </p:cNvPr>
          <p:cNvPicPr>
            <a:picLocks noChangeAspect="1"/>
          </p:cNvPicPr>
          <p:nvPr/>
        </p:nvPicPr>
        <p:blipFill>
          <a:blip r:embed="rId4"/>
          <a:stretch>
            <a:fillRect/>
          </a:stretch>
        </p:blipFill>
        <p:spPr>
          <a:xfrm>
            <a:off x="5819886" y="2882615"/>
            <a:ext cx="2986668" cy="2986668"/>
          </a:xfrm>
          <a:prstGeom prst="rect">
            <a:avLst/>
          </a:prstGeom>
        </p:spPr>
      </p:pic>
    </p:spTree>
    <p:extLst>
      <p:ext uri="{BB962C8B-B14F-4D97-AF65-F5344CB8AC3E}">
        <p14:creationId xmlns:p14="http://schemas.microsoft.com/office/powerpoint/2010/main" val="18555666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51296C09-3603-F1CF-F8B1-65F7EE47E48C}"/>
              </a:ext>
            </a:extLst>
          </p:cNvPr>
          <p:cNvSpPr>
            <a:spLocks noGrp="1"/>
          </p:cNvSpPr>
          <p:nvPr>
            <p:ph type="sldNum" sz="quarter" idx="4"/>
          </p:nvPr>
        </p:nvSpPr>
        <p:spPr/>
        <p:txBody>
          <a:bodyPr/>
          <a:lstStyle/>
          <a:p>
            <a:r>
              <a:rPr lang="en-US" altLang="zh-CN"/>
              <a:t>&lt; </a:t>
            </a:r>
            <a:fld id="{A548B57D-AE10-4CF7-A9DF-59FEFA91B28E}" type="slidenum">
              <a:rPr lang="zh-CN" altLang="en-US" smtClean="0"/>
              <a:pPr/>
              <a:t>15</a:t>
            </a:fld>
            <a:r>
              <a:rPr lang="zh-CN" altLang="en-US"/>
              <a:t> </a:t>
            </a:r>
            <a:r>
              <a:rPr lang="en-US" altLang="zh-CN"/>
              <a:t>&gt;</a:t>
            </a:r>
            <a:endParaRPr lang="zh-CN" altLang="en-US" dirty="0"/>
          </a:p>
        </p:txBody>
      </p:sp>
      <p:sp>
        <p:nvSpPr>
          <p:cNvPr id="3" name="标题 2">
            <a:extLst>
              <a:ext uri="{FF2B5EF4-FFF2-40B4-BE49-F238E27FC236}">
                <a16:creationId xmlns:a16="http://schemas.microsoft.com/office/drawing/2014/main" id="{9F2F7000-7A3A-C470-229B-8E7A9C09D067}"/>
              </a:ext>
            </a:extLst>
          </p:cNvPr>
          <p:cNvSpPr>
            <a:spLocks noGrp="1"/>
          </p:cNvSpPr>
          <p:nvPr>
            <p:ph type="title"/>
          </p:nvPr>
        </p:nvSpPr>
        <p:spPr/>
        <p:txBody>
          <a:bodyPr/>
          <a:lstStyle/>
          <a:p>
            <a:r>
              <a:rPr lang="zh-CN" altLang="en-US" dirty="0"/>
              <a:t>复购预测</a:t>
            </a:r>
          </a:p>
        </p:txBody>
      </p:sp>
      <p:sp>
        <p:nvSpPr>
          <p:cNvPr id="4" name="文本框 3">
            <a:extLst>
              <a:ext uri="{FF2B5EF4-FFF2-40B4-BE49-F238E27FC236}">
                <a16:creationId xmlns:a16="http://schemas.microsoft.com/office/drawing/2014/main" id="{2A395ACB-7A15-546B-0F75-23B3AF643284}"/>
              </a:ext>
            </a:extLst>
          </p:cNvPr>
          <p:cNvSpPr txBox="1"/>
          <p:nvPr/>
        </p:nvSpPr>
        <p:spPr>
          <a:xfrm>
            <a:off x="452806" y="1148576"/>
            <a:ext cx="11296185" cy="1569660"/>
          </a:xfrm>
          <a:prstGeom prst="rect">
            <a:avLst/>
          </a:prstGeom>
          <a:noFill/>
        </p:spPr>
        <p:txBody>
          <a:bodyPr wrap="square" rtlCol="0">
            <a:spAutoFit/>
          </a:bodyPr>
          <a:lstStyle/>
          <a:p>
            <a:pPr algn="just"/>
            <a:r>
              <a:rPr lang="zh-CN" altLang="en-US" sz="3200" dirty="0">
                <a:latin typeface="华文楷体" panose="02010600040101010101" pitchFamily="2" charset="-122"/>
                <a:ea typeface="华文楷体" panose="02010600040101010101" pitchFamily="2" charset="-122"/>
                <a:cs typeface="+mn-ea"/>
                <a:sym typeface="Arial" panose="020B0604020202020204" pitchFamily="34" charset="0"/>
              </a:rPr>
              <a:t>由于数据集中正类数量太少，模型表现不佳。对正类数据进行过采样处理，平衡正类与负类数量，然后进行训练，除逻辑回归外，效果均有所改进。</a:t>
            </a:r>
          </a:p>
        </p:txBody>
      </p:sp>
      <p:graphicFrame>
        <p:nvGraphicFramePr>
          <p:cNvPr id="11" name="表格 10">
            <a:extLst>
              <a:ext uri="{FF2B5EF4-FFF2-40B4-BE49-F238E27FC236}">
                <a16:creationId xmlns:a16="http://schemas.microsoft.com/office/drawing/2014/main" id="{5C9D42F1-6F90-1BD5-A415-F4CB744B51A6}"/>
              </a:ext>
            </a:extLst>
          </p:cNvPr>
          <p:cNvGraphicFramePr>
            <a:graphicFrameLocks noGrp="1"/>
          </p:cNvGraphicFramePr>
          <p:nvPr>
            <p:extLst>
              <p:ext uri="{D42A27DB-BD31-4B8C-83A1-F6EECF244321}">
                <p14:modId xmlns:p14="http://schemas.microsoft.com/office/powerpoint/2010/main" val="601031787"/>
              </p:ext>
            </p:extLst>
          </p:nvPr>
        </p:nvGraphicFramePr>
        <p:xfrm>
          <a:off x="8563087" y="3249747"/>
          <a:ext cx="3291840" cy="2154377"/>
        </p:xfrm>
        <a:graphic>
          <a:graphicData uri="http://schemas.openxmlformats.org/drawingml/2006/table">
            <a:tbl>
              <a:tblPr firstRow="1" bandRow="1">
                <a:tableStyleId>{5C22544A-7EE6-4342-B048-85BDC9FD1C3A}</a:tableStyleId>
              </a:tblPr>
              <a:tblGrid>
                <a:gridCol w="658368">
                  <a:extLst>
                    <a:ext uri="{9D8B030D-6E8A-4147-A177-3AD203B41FA5}">
                      <a16:colId xmlns:a16="http://schemas.microsoft.com/office/drawing/2014/main" val="525449091"/>
                    </a:ext>
                  </a:extLst>
                </a:gridCol>
                <a:gridCol w="658368">
                  <a:extLst>
                    <a:ext uri="{9D8B030D-6E8A-4147-A177-3AD203B41FA5}">
                      <a16:colId xmlns:a16="http://schemas.microsoft.com/office/drawing/2014/main" val="1579559029"/>
                    </a:ext>
                  </a:extLst>
                </a:gridCol>
                <a:gridCol w="658368">
                  <a:extLst>
                    <a:ext uri="{9D8B030D-6E8A-4147-A177-3AD203B41FA5}">
                      <a16:colId xmlns:a16="http://schemas.microsoft.com/office/drawing/2014/main" val="2725656563"/>
                    </a:ext>
                  </a:extLst>
                </a:gridCol>
                <a:gridCol w="658368">
                  <a:extLst>
                    <a:ext uri="{9D8B030D-6E8A-4147-A177-3AD203B41FA5}">
                      <a16:colId xmlns:a16="http://schemas.microsoft.com/office/drawing/2014/main" val="709119534"/>
                    </a:ext>
                  </a:extLst>
                </a:gridCol>
                <a:gridCol w="658368">
                  <a:extLst>
                    <a:ext uri="{9D8B030D-6E8A-4147-A177-3AD203B41FA5}">
                      <a16:colId xmlns:a16="http://schemas.microsoft.com/office/drawing/2014/main" val="2111835022"/>
                    </a:ext>
                  </a:extLst>
                </a:gridCol>
              </a:tblGrid>
              <a:tr h="528914">
                <a:tc>
                  <a:txBody>
                    <a:bodyPr/>
                    <a:lstStyle/>
                    <a:p>
                      <a:endParaRPr lang="zh-CN" altLang="en-US" dirty="0"/>
                    </a:p>
                  </a:txBody>
                  <a:tcPr/>
                </a:tc>
                <a:tc>
                  <a:txBody>
                    <a:bodyPr/>
                    <a:lstStyle/>
                    <a:p>
                      <a:r>
                        <a:rPr lang="en-US" altLang="zh-CN" dirty="0">
                          <a:latin typeface="Times New Roman" panose="02020603050405020304" pitchFamily="18" charset="0"/>
                          <a:cs typeface="Times New Roman" panose="02020603050405020304" pitchFamily="18" charset="0"/>
                        </a:rPr>
                        <a:t>acc</a:t>
                      </a:r>
                      <a:endParaRPr lang="zh-CN" altLang="en-US"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latin typeface="Times New Roman" panose="02020603050405020304" pitchFamily="18" charset="0"/>
                          <a:cs typeface="Times New Roman" panose="02020603050405020304" pitchFamily="18" charset="0"/>
                        </a:rPr>
                        <a:t>pre</a:t>
                      </a:r>
                      <a:endParaRPr lang="zh-CN" altLang="en-US"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latin typeface="Times New Roman" panose="02020603050405020304" pitchFamily="18" charset="0"/>
                          <a:cs typeface="Times New Roman" panose="02020603050405020304" pitchFamily="18" charset="0"/>
                        </a:rPr>
                        <a:t>rec</a:t>
                      </a:r>
                      <a:endParaRPr lang="zh-CN" altLang="en-US"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latin typeface="Times New Roman" panose="02020603050405020304" pitchFamily="18" charset="0"/>
                          <a:cs typeface="Times New Roman" panose="02020603050405020304" pitchFamily="18" charset="0"/>
                        </a:rPr>
                        <a:t>f1</a:t>
                      </a:r>
                      <a:endParaRPr lang="zh-CN" alt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669827891"/>
                  </a:ext>
                </a:extLst>
              </a:tr>
              <a:tr h="528914">
                <a:tc>
                  <a:txBody>
                    <a:bodyPr/>
                    <a:lstStyle/>
                    <a:p>
                      <a:r>
                        <a:rPr lang="en-US" altLang="zh-CN" sz="1600" dirty="0">
                          <a:latin typeface="Times New Roman" panose="02020603050405020304" pitchFamily="18" charset="0"/>
                          <a:cs typeface="Times New Roman" panose="02020603050405020304" pitchFamily="18" charset="0"/>
                        </a:rPr>
                        <a:t>LR</a:t>
                      </a:r>
                    </a:p>
                  </a:txBody>
                  <a:tcPr/>
                </a:tc>
                <a:tc>
                  <a:txBody>
                    <a:bodyPr/>
                    <a:lstStyle/>
                    <a:p>
                      <a:r>
                        <a:rPr lang="en-US" altLang="zh-CN" sz="1600" dirty="0">
                          <a:latin typeface="Times New Roman" panose="02020603050405020304" pitchFamily="18" charset="0"/>
                          <a:cs typeface="Times New Roman" panose="02020603050405020304" pitchFamily="18" charset="0"/>
                        </a:rPr>
                        <a:t>0.72</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0.68</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0.50</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0.49</a:t>
                      </a:r>
                      <a:endParaRPr lang="zh-CN" alt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14777782"/>
                  </a:ext>
                </a:extLst>
              </a:tr>
              <a:tr h="528914">
                <a:tc>
                  <a:txBody>
                    <a:bodyPr/>
                    <a:lstStyle/>
                    <a:p>
                      <a:r>
                        <a:rPr lang="en-US" altLang="zh-CN" sz="1600" dirty="0">
                          <a:latin typeface="Times New Roman" panose="02020603050405020304" pitchFamily="18" charset="0"/>
                          <a:cs typeface="Times New Roman" panose="02020603050405020304" pitchFamily="18" charset="0"/>
                        </a:rPr>
                        <a:t>DT</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0.85</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0.77</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0.87</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0.81</a:t>
                      </a:r>
                      <a:endParaRPr lang="zh-CN" alt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519166808"/>
                  </a:ext>
                </a:extLst>
              </a:tr>
              <a:tr h="567635">
                <a:tc>
                  <a:txBody>
                    <a:bodyPr/>
                    <a:lstStyle/>
                    <a:p>
                      <a:r>
                        <a:rPr lang="en-US" altLang="zh-CN" sz="1600" dirty="0">
                          <a:latin typeface="Times New Roman" panose="02020603050405020304" pitchFamily="18" charset="0"/>
                          <a:cs typeface="Times New Roman" panose="02020603050405020304" pitchFamily="18" charset="0"/>
                        </a:rPr>
                        <a:t>RF</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0.90</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0.9</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0.83</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0.86</a:t>
                      </a:r>
                      <a:endParaRPr lang="zh-CN" alt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337990802"/>
                  </a:ext>
                </a:extLst>
              </a:tr>
            </a:tbl>
          </a:graphicData>
        </a:graphic>
      </p:graphicFrame>
      <p:pic>
        <p:nvPicPr>
          <p:cNvPr id="6" name="图片 5">
            <a:extLst>
              <a:ext uri="{FF2B5EF4-FFF2-40B4-BE49-F238E27FC236}">
                <a16:creationId xmlns:a16="http://schemas.microsoft.com/office/drawing/2014/main" id="{0880A852-5E91-CBDC-52FC-243F6BFD6601}"/>
              </a:ext>
            </a:extLst>
          </p:cNvPr>
          <p:cNvPicPr>
            <a:picLocks noChangeAspect="1"/>
          </p:cNvPicPr>
          <p:nvPr/>
        </p:nvPicPr>
        <p:blipFill>
          <a:blip r:embed="rId2"/>
          <a:stretch>
            <a:fillRect/>
          </a:stretch>
        </p:blipFill>
        <p:spPr>
          <a:xfrm>
            <a:off x="2942624" y="3367737"/>
            <a:ext cx="2677837" cy="2008378"/>
          </a:xfrm>
          <a:prstGeom prst="rect">
            <a:avLst/>
          </a:prstGeom>
        </p:spPr>
      </p:pic>
      <p:pic>
        <p:nvPicPr>
          <p:cNvPr id="9" name="图片 8">
            <a:extLst>
              <a:ext uri="{FF2B5EF4-FFF2-40B4-BE49-F238E27FC236}">
                <a16:creationId xmlns:a16="http://schemas.microsoft.com/office/drawing/2014/main" id="{DE5B366C-5210-0ECE-7FB6-4F5341F0F3B8}"/>
              </a:ext>
            </a:extLst>
          </p:cNvPr>
          <p:cNvPicPr>
            <a:picLocks noChangeAspect="1"/>
          </p:cNvPicPr>
          <p:nvPr/>
        </p:nvPicPr>
        <p:blipFill>
          <a:blip r:embed="rId3"/>
          <a:stretch>
            <a:fillRect/>
          </a:stretch>
        </p:blipFill>
        <p:spPr>
          <a:xfrm>
            <a:off x="0" y="3367737"/>
            <a:ext cx="2677837" cy="2008378"/>
          </a:xfrm>
          <a:prstGeom prst="rect">
            <a:avLst/>
          </a:prstGeom>
        </p:spPr>
      </p:pic>
      <p:pic>
        <p:nvPicPr>
          <p:cNvPr id="13" name="图片 12">
            <a:extLst>
              <a:ext uri="{FF2B5EF4-FFF2-40B4-BE49-F238E27FC236}">
                <a16:creationId xmlns:a16="http://schemas.microsoft.com/office/drawing/2014/main" id="{0977238E-4E0C-1B9E-2197-20509BD9BA08}"/>
              </a:ext>
            </a:extLst>
          </p:cNvPr>
          <p:cNvPicPr>
            <a:picLocks noChangeAspect="1"/>
          </p:cNvPicPr>
          <p:nvPr/>
        </p:nvPicPr>
        <p:blipFill>
          <a:blip r:embed="rId4"/>
          <a:stretch>
            <a:fillRect/>
          </a:stretch>
        </p:blipFill>
        <p:spPr>
          <a:xfrm>
            <a:off x="5752856" y="3429000"/>
            <a:ext cx="2677836" cy="2008377"/>
          </a:xfrm>
          <a:prstGeom prst="rect">
            <a:avLst/>
          </a:prstGeom>
        </p:spPr>
      </p:pic>
    </p:spTree>
    <p:extLst>
      <p:ext uri="{BB962C8B-B14F-4D97-AF65-F5344CB8AC3E}">
        <p14:creationId xmlns:p14="http://schemas.microsoft.com/office/powerpoint/2010/main" val="17707165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8B3E60AF-0071-06FB-14A7-6811B707DAA3}"/>
              </a:ext>
            </a:extLst>
          </p:cNvPr>
          <p:cNvSpPr>
            <a:spLocks noGrp="1"/>
          </p:cNvSpPr>
          <p:nvPr>
            <p:ph type="sldNum" sz="quarter" idx="4"/>
          </p:nvPr>
        </p:nvSpPr>
        <p:spPr/>
        <p:txBody>
          <a:bodyPr/>
          <a:lstStyle/>
          <a:p>
            <a:r>
              <a:rPr lang="en-US" altLang="zh-CN"/>
              <a:t>&lt; </a:t>
            </a:r>
            <a:fld id="{A548B57D-AE10-4CF7-A9DF-59FEFA91B28E}" type="slidenum">
              <a:rPr lang="zh-CN" altLang="en-US" smtClean="0"/>
              <a:pPr/>
              <a:t>16</a:t>
            </a:fld>
            <a:r>
              <a:rPr lang="zh-CN" altLang="en-US"/>
              <a:t> </a:t>
            </a:r>
            <a:r>
              <a:rPr lang="en-US" altLang="zh-CN"/>
              <a:t>&gt;</a:t>
            </a:r>
            <a:endParaRPr lang="zh-CN" altLang="en-US" dirty="0"/>
          </a:p>
        </p:txBody>
      </p:sp>
      <p:sp>
        <p:nvSpPr>
          <p:cNvPr id="3" name="标题 2">
            <a:extLst>
              <a:ext uri="{FF2B5EF4-FFF2-40B4-BE49-F238E27FC236}">
                <a16:creationId xmlns:a16="http://schemas.microsoft.com/office/drawing/2014/main" id="{95B34731-8138-BE60-2E9F-2DA736F60A5C}"/>
              </a:ext>
            </a:extLst>
          </p:cNvPr>
          <p:cNvSpPr>
            <a:spLocks noGrp="1"/>
          </p:cNvSpPr>
          <p:nvPr>
            <p:ph type="title"/>
          </p:nvPr>
        </p:nvSpPr>
        <p:spPr/>
        <p:txBody>
          <a:bodyPr/>
          <a:lstStyle/>
          <a:p>
            <a:r>
              <a:rPr lang="zh-CN" altLang="en-US" dirty="0"/>
              <a:t>用户聚类分析</a:t>
            </a:r>
          </a:p>
        </p:txBody>
      </p:sp>
      <p:pic>
        <p:nvPicPr>
          <p:cNvPr id="6" name="图片 5">
            <a:extLst>
              <a:ext uri="{FF2B5EF4-FFF2-40B4-BE49-F238E27FC236}">
                <a16:creationId xmlns:a16="http://schemas.microsoft.com/office/drawing/2014/main" id="{DA532ED8-AB66-A95F-190F-1339E945F3CE}"/>
              </a:ext>
            </a:extLst>
          </p:cNvPr>
          <p:cNvPicPr>
            <a:picLocks noChangeAspect="1"/>
          </p:cNvPicPr>
          <p:nvPr/>
        </p:nvPicPr>
        <p:blipFill rotWithShape="1">
          <a:blip r:embed="rId2"/>
          <a:srcRect l="6237" t="5651" r="6961" b="4729"/>
          <a:stretch/>
        </p:blipFill>
        <p:spPr>
          <a:xfrm>
            <a:off x="381686" y="3151900"/>
            <a:ext cx="5643194" cy="3025379"/>
          </a:xfrm>
          <a:prstGeom prst="rect">
            <a:avLst/>
          </a:prstGeom>
        </p:spPr>
      </p:pic>
      <p:sp>
        <p:nvSpPr>
          <p:cNvPr id="4" name="文本框 3">
            <a:extLst>
              <a:ext uri="{FF2B5EF4-FFF2-40B4-BE49-F238E27FC236}">
                <a16:creationId xmlns:a16="http://schemas.microsoft.com/office/drawing/2014/main" id="{4A334377-10D4-1F6B-7C71-41092EA4B703}"/>
              </a:ext>
            </a:extLst>
          </p:cNvPr>
          <p:cNvSpPr txBox="1"/>
          <p:nvPr/>
        </p:nvSpPr>
        <p:spPr>
          <a:xfrm>
            <a:off x="452806" y="1036816"/>
            <a:ext cx="11296185" cy="954107"/>
          </a:xfrm>
          <a:prstGeom prst="rect">
            <a:avLst/>
          </a:prstGeom>
          <a:noFill/>
        </p:spPr>
        <p:txBody>
          <a:bodyPr wrap="square" rtlCol="0">
            <a:spAutoFit/>
          </a:bodyPr>
          <a:lstStyle/>
          <a:p>
            <a:pPr algn="just"/>
            <a:r>
              <a:rPr lang="zh-CN" altLang="en-US" sz="2800" dirty="0">
                <a:latin typeface="华文楷体" panose="02010600040101010101" pitchFamily="2" charset="-122"/>
                <a:ea typeface="华文楷体" panose="02010600040101010101" pitchFamily="2" charset="-122"/>
                <a:cs typeface="+mn-ea"/>
                <a:sym typeface="Arial" panose="020B0604020202020204" pitchFamily="34" charset="0"/>
              </a:rPr>
              <a:t>连接用户信息表和购买记录表，将用户的个人信息与购买记录结合，得到更加完整的用户画像。使用</a:t>
            </a:r>
            <a:r>
              <a:rPr lang="en-US" altLang="zh-CN" sz="2800" dirty="0" err="1">
                <a:latin typeface="华文楷体" panose="02010600040101010101" pitchFamily="2" charset="-122"/>
                <a:ea typeface="华文楷体" panose="02010600040101010101" pitchFamily="2" charset="-122"/>
                <a:cs typeface="+mn-ea"/>
                <a:sym typeface="Arial" panose="020B0604020202020204" pitchFamily="34" charset="0"/>
              </a:rPr>
              <a:t>SparkML</a:t>
            </a:r>
            <a:r>
              <a:rPr lang="zh-CN" altLang="en-US" sz="2800" dirty="0">
                <a:latin typeface="华文楷体" panose="02010600040101010101" pitchFamily="2" charset="-122"/>
                <a:ea typeface="华文楷体" panose="02010600040101010101" pitchFamily="2" charset="-122"/>
                <a:cs typeface="+mn-ea"/>
                <a:sym typeface="Arial" panose="020B0604020202020204" pitchFamily="34" charset="0"/>
              </a:rPr>
              <a:t>，在</a:t>
            </a:r>
            <a:r>
              <a:rPr lang="en-US" altLang="zh-CN" sz="2800" dirty="0">
                <a:latin typeface="华文楷体" panose="02010600040101010101" pitchFamily="2" charset="-122"/>
                <a:ea typeface="华文楷体" panose="02010600040101010101" pitchFamily="2" charset="-122"/>
                <a:cs typeface="+mn-ea"/>
                <a:sym typeface="Arial" panose="020B0604020202020204" pitchFamily="34" charset="0"/>
              </a:rPr>
              <a:t>yarn</a:t>
            </a:r>
            <a:r>
              <a:rPr lang="zh-CN" altLang="en-US" sz="2800" dirty="0">
                <a:latin typeface="华文楷体" panose="02010600040101010101" pitchFamily="2" charset="-122"/>
                <a:ea typeface="华文楷体" panose="02010600040101010101" pitchFamily="2" charset="-122"/>
                <a:cs typeface="+mn-ea"/>
                <a:sym typeface="Arial" panose="020B0604020202020204" pitchFamily="34" charset="0"/>
              </a:rPr>
              <a:t>集群上运行聚类任务。</a:t>
            </a:r>
            <a:endParaRPr lang="en-US" altLang="zh-CN" sz="2800" dirty="0">
              <a:latin typeface="华文楷体" panose="02010600040101010101" pitchFamily="2" charset="-122"/>
              <a:ea typeface="华文楷体" panose="02010600040101010101" pitchFamily="2" charset="-122"/>
              <a:cs typeface="+mn-ea"/>
              <a:sym typeface="Arial" panose="020B0604020202020204" pitchFamily="34" charset="0"/>
            </a:endParaRPr>
          </a:p>
        </p:txBody>
      </p:sp>
      <p:sp>
        <p:nvSpPr>
          <p:cNvPr id="5" name="文本框 4">
            <a:extLst>
              <a:ext uri="{FF2B5EF4-FFF2-40B4-BE49-F238E27FC236}">
                <a16:creationId xmlns:a16="http://schemas.microsoft.com/office/drawing/2014/main" id="{BD38C987-5814-526B-7E08-D17807689F0C}"/>
              </a:ext>
            </a:extLst>
          </p:cNvPr>
          <p:cNvSpPr txBox="1"/>
          <p:nvPr/>
        </p:nvSpPr>
        <p:spPr>
          <a:xfrm>
            <a:off x="452807" y="2420652"/>
            <a:ext cx="5500953" cy="731248"/>
          </a:xfrm>
          <a:prstGeom prst="rect">
            <a:avLst/>
          </a:prstGeom>
          <a:noFill/>
        </p:spPr>
        <p:txBody>
          <a:bodyPr wrap="square" rtlCol="0">
            <a:spAutoFit/>
          </a:bodyPr>
          <a:lstStyle/>
          <a:p>
            <a:pPr algn="just"/>
            <a:r>
              <a:rPr lang="en-US" altLang="zh-CN" sz="2000" dirty="0">
                <a:latin typeface="Times New Roman" panose="02020603050405020304" pitchFamily="18" charset="0"/>
                <a:ea typeface="宋体" panose="02010600030101010101" pitchFamily="2" charset="-122"/>
                <a:cs typeface="+mn-ea"/>
                <a:sym typeface="Arial" panose="020B0604020202020204" pitchFamily="34" charset="0"/>
              </a:rPr>
              <a:t>(a)</a:t>
            </a:r>
            <a:r>
              <a:rPr lang="zh-CN" altLang="en-US" sz="2000" dirty="0">
                <a:latin typeface="Times New Roman" panose="02020603050405020304" pitchFamily="18" charset="0"/>
                <a:ea typeface="宋体" panose="02010600030101010101" pitchFamily="2" charset="-122"/>
                <a:cs typeface="+mn-ea"/>
                <a:sym typeface="Arial" panose="020B0604020202020204" pitchFamily="34" charset="0"/>
              </a:rPr>
              <a:t>根据用户的性别、年龄、购买的商品，得到购买习惯相似的用户群体</a:t>
            </a:r>
            <a:endParaRPr lang="en-US" altLang="zh-CN" sz="2000" dirty="0">
              <a:latin typeface="Times New Roman" panose="02020603050405020304" pitchFamily="18" charset="0"/>
              <a:ea typeface="宋体" panose="02010600030101010101" pitchFamily="2" charset="-122"/>
              <a:cs typeface="+mn-ea"/>
              <a:sym typeface="Arial" panose="020B0604020202020204" pitchFamily="34" charset="0"/>
            </a:endParaRPr>
          </a:p>
        </p:txBody>
      </p:sp>
      <p:sp>
        <p:nvSpPr>
          <p:cNvPr id="7" name="文本框 6">
            <a:extLst>
              <a:ext uri="{FF2B5EF4-FFF2-40B4-BE49-F238E27FC236}">
                <a16:creationId xmlns:a16="http://schemas.microsoft.com/office/drawing/2014/main" id="{66DA70FC-94AB-E001-25A5-683A4CBB30F9}"/>
              </a:ext>
            </a:extLst>
          </p:cNvPr>
          <p:cNvSpPr txBox="1"/>
          <p:nvPr/>
        </p:nvSpPr>
        <p:spPr>
          <a:xfrm>
            <a:off x="6105796" y="2420652"/>
            <a:ext cx="5852523" cy="707886"/>
          </a:xfrm>
          <a:prstGeom prst="rect">
            <a:avLst/>
          </a:prstGeom>
          <a:noFill/>
        </p:spPr>
        <p:txBody>
          <a:bodyPr wrap="square" rtlCol="0">
            <a:spAutoFit/>
          </a:bodyPr>
          <a:lstStyle/>
          <a:p>
            <a:pPr algn="just"/>
            <a:r>
              <a:rPr lang="en-US" altLang="zh-CN" sz="2000" dirty="0">
                <a:latin typeface="Times New Roman" panose="02020603050405020304" pitchFamily="18" charset="0"/>
                <a:ea typeface="宋体" panose="02010600030101010101" pitchFamily="2" charset="-122"/>
                <a:cs typeface="+mn-ea"/>
                <a:sym typeface="Arial" panose="020B0604020202020204" pitchFamily="34" charset="0"/>
              </a:rPr>
              <a:t>(b)</a:t>
            </a:r>
            <a:r>
              <a:rPr lang="zh-CN" altLang="en-US" sz="2000" dirty="0">
                <a:latin typeface="Times New Roman" panose="02020603050405020304" pitchFamily="18" charset="0"/>
                <a:ea typeface="宋体" panose="02010600030101010101" pitchFamily="2" charset="-122"/>
                <a:cs typeface="+mn-ea"/>
                <a:sym typeface="Arial" panose="020B0604020202020204" pitchFamily="34" charset="0"/>
              </a:rPr>
              <a:t>根据用户购买商品的频率与总数，得到活跃用户群体</a:t>
            </a:r>
            <a:endParaRPr lang="en-US" altLang="zh-CN" sz="2000" dirty="0">
              <a:latin typeface="Times New Roman" panose="02020603050405020304" pitchFamily="18" charset="0"/>
              <a:ea typeface="宋体" panose="02010600030101010101" pitchFamily="2" charset="-122"/>
              <a:cs typeface="+mn-ea"/>
              <a:sym typeface="Arial" panose="020B0604020202020204" pitchFamily="34" charset="0"/>
            </a:endParaRPr>
          </a:p>
        </p:txBody>
      </p:sp>
      <p:pic>
        <p:nvPicPr>
          <p:cNvPr id="9" name="图片 8">
            <a:extLst>
              <a:ext uri="{FF2B5EF4-FFF2-40B4-BE49-F238E27FC236}">
                <a16:creationId xmlns:a16="http://schemas.microsoft.com/office/drawing/2014/main" id="{E07673D4-8A60-4A75-669E-F50A32E871C8}"/>
              </a:ext>
            </a:extLst>
          </p:cNvPr>
          <p:cNvPicPr>
            <a:picLocks noChangeAspect="1"/>
          </p:cNvPicPr>
          <p:nvPr/>
        </p:nvPicPr>
        <p:blipFill rotWithShape="1">
          <a:blip r:embed="rId3"/>
          <a:srcRect l="7536" t="6605" r="7788" b="4697"/>
          <a:stretch/>
        </p:blipFill>
        <p:spPr>
          <a:xfrm>
            <a:off x="6096000" y="3151900"/>
            <a:ext cx="5572074" cy="3030756"/>
          </a:xfrm>
          <a:prstGeom prst="rect">
            <a:avLst/>
          </a:prstGeom>
        </p:spPr>
      </p:pic>
    </p:spTree>
    <p:extLst>
      <p:ext uri="{BB962C8B-B14F-4D97-AF65-F5344CB8AC3E}">
        <p14:creationId xmlns:p14="http://schemas.microsoft.com/office/powerpoint/2010/main" val="19074893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8B3E60AF-0071-06FB-14A7-6811B707DAA3}"/>
              </a:ext>
            </a:extLst>
          </p:cNvPr>
          <p:cNvSpPr>
            <a:spLocks noGrp="1"/>
          </p:cNvSpPr>
          <p:nvPr>
            <p:ph type="sldNum" sz="quarter" idx="4"/>
          </p:nvPr>
        </p:nvSpPr>
        <p:spPr/>
        <p:txBody>
          <a:bodyPr/>
          <a:lstStyle/>
          <a:p>
            <a:r>
              <a:rPr lang="en-US" altLang="zh-CN"/>
              <a:t>&lt; </a:t>
            </a:r>
            <a:fld id="{A548B57D-AE10-4CF7-A9DF-59FEFA91B28E}" type="slidenum">
              <a:rPr lang="zh-CN" altLang="en-US" smtClean="0"/>
              <a:pPr/>
              <a:t>17</a:t>
            </a:fld>
            <a:r>
              <a:rPr lang="zh-CN" altLang="en-US"/>
              <a:t> </a:t>
            </a:r>
            <a:r>
              <a:rPr lang="en-US" altLang="zh-CN"/>
              <a:t>&gt;</a:t>
            </a:r>
            <a:endParaRPr lang="zh-CN" altLang="en-US" dirty="0"/>
          </a:p>
        </p:txBody>
      </p:sp>
      <p:sp>
        <p:nvSpPr>
          <p:cNvPr id="3" name="标题 2">
            <a:extLst>
              <a:ext uri="{FF2B5EF4-FFF2-40B4-BE49-F238E27FC236}">
                <a16:creationId xmlns:a16="http://schemas.microsoft.com/office/drawing/2014/main" id="{95B34731-8138-BE60-2E9F-2DA736F60A5C}"/>
              </a:ext>
            </a:extLst>
          </p:cNvPr>
          <p:cNvSpPr>
            <a:spLocks noGrp="1"/>
          </p:cNvSpPr>
          <p:nvPr>
            <p:ph type="title"/>
          </p:nvPr>
        </p:nvSpPr>
        <p:spPr/>
        <p:txBody>
          <a:bodyPr/>
          <a:lstStyle/>
          <a:p>
            <a:r>
              <a:rPr lang="zh-CN" altLang="en-US" dirty="0"/>
              <a:t>商品聚类分析</a:t>
            </a:r>
          </a:p>
        </p:txBody>
      </p:sp>
      <p:sp>
        <p:nvSpPr>
          <p:cNvPr id="4" name="文本框 3">
            <a:extLst>
              <a:ext uri="{FF2B5EF4-FFF2-40B4-BE49-F238E27FC236}">
                <a16:creationId xmlns:a16="http://schemas.microsoft.com/office/drawing/2014/main" id="{4A334377-10D4-1F6B-7C71-41092EA4B703}"/>
              </a:ext>
            </a:extLst>
          </p:cNvPr>
          <p:cNvSpPr txBox="1"/>
          <p:nvPr/>
        </p:nvSpPr>
        <p:spPr>
          <a:xfrm>
            <a:off x="452806" y="1077456"/>
            <a:ext cx="11296185" cy="954107"/>
          </a:xfrm>
          <a:prstGeom prst="rect">
            <a:avLst/>
          </a:prstGeom>
          <a:noFill/>
        </p:spPr>
        <p:txBody>
          <a:bodyPr wrap="square" rtlCol="0">
            <a:spAutoFit/>
          </a:bodyPr>
          <a:lstStyle/>
          <a:p>
            <a:pPr algn="just"/>
            <a:r>
              <a:rPr lang="zh-CN" altLang="en-US" sz="2800" dirty="0">
                <a:latin typeface="华文楷体" panose="02010600040101010101" pitchFamily="2" charset="-122"/>
                <a:ea typeface="华文楷体" panose="02010600040101010101" pitchFamily="2" charset="-122"/>
                <a:cs typeface="+mn-ea"/>
                <a:sym typeface="Arial" panose="020B0604020202020204" pitchFamily="34" charset="0"/>
              </a:rPr>
              <a:t>在提供的特征基础上，进一步统计商品的总购买量、用户购买某一商品的频率，补充商品的特征性。</a:t>
            </a:r>
          </a:p>
        </p:txBody>
      </p:sp>
      <p:pic>
        <p:nvPicPr>
          <p:cNvPr id="6" name="图片 5">
            <a:extLst>
              <a:ext uri="{FF2B5EF4-FFF2-40B4-BE49-F238E27FC236}">
                <a16:creationId xmlns:a16="http://schemas.microsoft.com/office/drawing/2014/main" id="{3FE10DB8-C681-3F86-0F42-90D8F5571E9A}"/>
              </a:ext>
            </a:extLst>
          </p:cNvPr>
          <p:cNvPicPr>
            <a:picLocks noChangeAspect="1"/>
          </p:cNvPicPr>
          <p:nvPr/>
        </p:nvPicPr>
        <p:blipFill rotWithShape="1">
          <a:blip r:embed="rId2"/>
          <a:srcRect l="6695" t="5224" r="8323" b="5982"/>
          <a:stretch/>
        </p:blipFill>
        <p:spPr>
          <a:xfrm>
            <a:off x="5867898" y="2794000"/>
            <a:ext cx="6273301" cy="3403599"/>
          </a:xfrm>
          <a:prstGeom prst="rect">
            <a:avLst/>
          </a:prstGeom>
        </p:spPr>
      </p:pic>
      <p:pic>
        <p:nvPicPr>
          <p:cNvPr id="10" name="图片 9">
            <a:extLst>
              <a:ext uri="{FF2B5EF4-FFF2-40B4-BE49-F238E27FC236}">
                <a16:creationId xmlns:a16="http://schemas.microsoft.com/office/drawing/2014/main" id="{F3E34256-E706-0C67-8370-B2E900A81A44}"/>
              </a:ext>
            </a:extLst>
          </p:cNvPr>
          <p:cNvPicPr>
            <a:picLocks noChangeAspect="1"/>
          </p:cNvPicPr>
          <p:nvPr/>
        </p:nvPicPr>
        <p:blipFill rotWithShape="1">
          <a:blip r:embed="rId3"/>
          <a:srcRect l="7611" t="7270" r="8938" b="6011"/>
          <a:stretch/>
        </p:blipFill>
        <p:spPr>
          <a:xfrm>
            <a:off x="64406" y="2865120"/>
            <a:ext cx="6176061" cy="3332479"/>
          </a:xfrm>
          <a:prstGeom prst="rect">
            <a:avLst/>
          </a:prstGeom>
        </p:spPr>
      </p:pic>
      <p:sp>
        <p:nvSpPr>
          <p:cNvPr id="5" name="文本框 4">
            <a:extLst>
              <a:ext uri="{FF2B5EF4-FFF2-40B4-BE49-F238E27FC236}">
                <a16:creationId xmlns:a16="http://schemas.microsoft.com/office/drawing/2014/main" id="{008C27EA-7C20-8E83-65F1-3A17B2EB7206}"/>
              </a:ext>
            </a:extLst>
          </p:cNvPr>
          <p:cNvSpPr txBox="1"/>
          <p:nvPr/>
        </p:nvSpPr>
        <p:spPr>
          <a:xfrm>
            <a:off x="671015" y="2332474"/>
            <a:ext cx="5424985" cy="400110"/>
          </a:xfrm>
          <a:prstGeom prst="rect">
            <a:avLst/>
          </a:prstGeom>
          <a:noFill/>
        </p:spPr>
        <p:txBody>
          <a:bodyPr wrap="square" rtlCol="0">
            <a:spAutoFit/>
          </a:bodyPr>
          <a:lstStyle/>
          <a:p>
            <a:pPr algn="just"/>
            <a:r>
              <a:rPr lang="en-US" altLang="zh-CN" sz="2000" dirty="0">
                <a:latin typeface="Times New Roman" panose="02020603050405020304" pitchFamily="18" charset="0"/>
                <a:ea typeface="宋体" panose="02010600030101010101" pitchFamily="2" charset="-122"/>
                <a:cs typeface="+mn-ea"/>
                <a:sym typeface="Arial" panose="020B0604020202020204" pitchFamily="34" charset="0"/>
              </a:rPr>
              <a:t>(a)</a:t>
            </a:r>
            <a:r>
              <a:rPr lang="zh-CN" altLang="en-US" sz="2000" dirty="0">
                <a:latin typeface="Times New Roman" panose="02020603050405020304" pitchFamily="18" charset="0"/>
                <a:ea typeface="宋体" panose="02010600030101010101" pitchFamily="2" charset="-122"/>
                <a:cs typeface="+mn-ea"/>
                <a:sym typeface="Arial" panose="020B0604020202020204" pitchFamily="34" charset="0"/>
              </a:rPr>
              <a:t>因为商品过于稀疏，直接聚类的效果不好。</a:t>
            </a:r>
          </a:p>
        </p:txBody>
      </p:sp>
      <p:sp>
        <p:nvSpPr>
          <p:cNvPr id="7" name="文本框 6">
            <a:extLst>
              <a:ext uri="{FF2B5EF4-FFF2-40B4-BE49-F238E27FC236}">
                <a16:creationId xmlns:a16="http://schemas.microsoft.com/office/drawing/2014/main" id="{D03679CE-8E8D-2DDA-5AF1-B0CD7D19939F}"/>
              </a:ext>
            </a:extLst>
          </p:cNvPr>
          <p:cNvSpPr txBox="1"/>
          <p:nvPr/>
        </p:nvSpPr>
        <p:spPr>
          <a:xfrm>
            <a:off x="6240467" y="2332474"/>
            <a:ext cx="5803492" cy="707886"/>
          </a:xfrm>
          <a:prstGeom prst="rect">
            <a:avLst/>
          </a:prstGeom>
          <a:noFill/>
        </p:spPr>
        <p:txBody>
          <a:bodyPr wrap="square" rtlCol="0">
            <a:spAutoFit/>
          </a:bodyPr>
          <a:lstStyle/>
          <a:p>
            <a:pPr algn="just"/>
            <a:r>
              <a:rPr lang="en-US" altLang="zh-CN" sz="2000" dirty="0">
                <a:latin typeface="Times New Roman" panose="02020603050405020304" pitchFamily="18" charset="0"/>
                <a:ea typeface="宋体" panose="02010600030101010101" pitchFamily="2" charset="-122"/>
                <a:cs typeface="+mn-ea"/>
                <a:sym typeface="Arial" panose="020B0604020202020204" pitchFamily="34" charset="0"/>
              </a:rPr>
              <a:t>(b)</a:t>
            </a:r>
            <a:r>
              <a:rPr lang="zh-CN" altLang="en-US" sz="2000" dirty="0">
                <a:latin typeface="Times New Roman" panose="02020603050405020304" pitchFamily="18" charset="0"/>
                <a:ea typeface="宋体" panose="02010600030101010101" pitchFamily="2" charset="-122"/>
                <a:cs typeface="+mn-ea"/>
                <a:sym typeface="Arial" panose="020B0604020202020204" pitchFamily="34" charset="0"/>
              </a:rPr>
              <a:t> 考虑筛选总购买次数大于</a:t>
            </a:r>
            <a:r>
              <a:rPr lang="en-US" altLang="zh-CN" sz="2000" dirty="0" err="1">
                <a:latin typeface="Times New Roman" panose="02020603050405020304" pitchFamily="18" charset="0"/>
                <a:ea typeface="宋体" panose="02010600030101010101" pitchFamily="2" charset="-122"/>
                <a:cs typeface="+mn-ea"/>
                <a:sym typeface="Arial" panose="020B0604020202020204" pitchFamily="34" charset="0"/>
              </a:rPr>
              <a:t>min_v</a:t>
            </a:r>
            <a:r>
              <a:rPr lang="zh-CN" altLang="en-US" sz="2000" dirty="0">
                <a:latin typeface="Times New Roman" panose="02020603050405020304" pitchFamily="18" charset="0"/>
                <a:ea typeface="宋体" panose="02010600030101010101" pitchFamily="2" charset="-122"/>
                <a:cs typeface="+mn-ea"/>
                <a:sym typeface="Arial" panose="020B0604020202020204" pitchFamily="34" charset="0"/>
              </a:rPr>
              <a:t>的商品进行聚类</a:t>
            </a:r>
            <a:endParaRPr lang="en-US" altLang="zh-CN" sz="2000" dirty="0">
              <a:latin typeface="Times New Roman" panose="02020603050405020304" pitchFamily="18" charset="0"/>
              <a:ea typeface="宋体" panose="02010600030101010101" pitchFamily="2" charset="-122"/>
              <a:cs typeface="+mn-ea"/>
              <a:sym typeface="Arial" panose="020B0604020202020204" pitchFamily="34" charset="0"/>
            </a:endParaRPr>
          </a:p>
          <a:p>
            <a:pPr algn="just"/>
            <a:endParaRPr lang="zh-CN" altLang="en-US" sz="2000" dirty="0">
              <a:latin typeface="Times New Roman" panose="02020603050405020304" pitchFamily="18" charset="0"/>
              <a:ea typeface="宋体" panose="02010600030101010101" pitchFamily="2" charset="-122"/>
              <a:cs typeface="+mn-ea"/>
              <a:sym typeface="Arial" panose="020B0604020202020204" pitchFamily="34" charset="0"/>
            </a:endParaRPr>
          </a:p>
        </p:txBody>
      </p:sp>
    </p:spTree>
    <p:extLst>
      <p:ext uri="{BB962C8B-B14F-4D97-AF65-F5344CB8AC3E}">
        <p14:creationId xmlns:p14="http://schemas.microsoft.com/office/powerpoint/2010/main" val="2491596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05E991E1-7EB0-3CCE-F1A9-1613345AD069}"/>
              </a:ext>
            </a:extLst>
          </p:cNvPr>
          <p:cNvSpPr>
            <a:spLocks noGrp="1"/>
          </p:cNvSpPr>
          <p:nvPr>
            <p:ph type="sldNum" sz="quarter" idx="4"/>
          </p:nvPr>
        </p:nvSpPr>
        <p:spPr/>
        <p:txBody>
          <a:bodyPr/>
          <a:lstStyle/>
          <a:p>
            <a:r>
              <a:rPr lang="en-US" altLang="zh-CN"/>
              <a:t>&lt; </a:t>
            </a:r>
            <a:fld id="{A548B57D-AE10-4CF7-A9DF-59FEFA91B28E}" type="slidenum">
              <a:rPr lang="zh-CN" altLang="en-US" smtClean="0"/>
              <a:pPr/>
              <a:t>18</a:t>
            </a:fld>
            <a:r>
              <a:rPr lang="zh-CN" altLang="en-US"/>
              <a:t> </a:t>
            </a:r>
            <a:r>
              <a:rPr lang="en-US" altLang="zh-CN"/>
              <a:t>&gt;</a:t>
            </a:r>
            <a:endParaRPr lang="zh-CN" altLang="en-US" dirty="0"/>
          </a:p>
        </p:txBody>
      </p:sp>
      <p:sp>
        <p:nvSpPr>
          <p:cNvPr id="3" name="标题 2">
            <a:extLst>
              <a:ext uri="{FF2B5EF4-FFF2-40B4-BE49-F238E27FC236}">
                <a16:creationId xmlns:a16="http://schemas.microsoft.com/office/drawing/2014/main" id="{FF7CB744-3DD2-8A2C-2600-99B2DF4532DC}"/>
              </a:ext>
            </a:extLst>
          </p:cNvPr>
          <p:cNvSpPr>
            <a:spLocks noGrp="1"/>
          </p:cNvSpPr>
          <p:nvPr>
            <p:ph type="title"/>
          </p:nvPr>
        </p:nvSpPr>
        <p:spPr/>
        <p:txBody>
          <a:bodyPr/>
          <a:lstStyle/>
          <a:p>
            <a:r>
              <a:rPr lang="zh-CN" altLang="en-US" dirty="0"/>
              <a:t>商品的关联规则挖掘</a:t>
            </a:r>
          </a:p>
        </p:txBody>
      </p:sp>
      <p:sp>
        <p:nvSpPr>
          <p:cNvPr id="4" name="文本框 3">
            <a:extLst>
              <a:ext uri="{FF2B5EF4-FFF2-40B4-BE49-F238E27FC236}">
                <a16:creationId xmlns:a16="http://schemas.microsoft.com/office/drawing/2014/main" id="{7AD8C97A-19F1-81C7-0FCC-85B67C609EBE}"/>
              </a:ext>
            </a:extLst>
          </p:cNvPr>
          <p:cNvSpPr txBox="1"/>
          <p:nvPr/>
        </p:nvSpPr>
        <p:spPr>
          <a:xfrm>
            <a:off x="452806" y="1148576"/>
            <a:ext cx="11296185" cy="2246769"/>
          </a:xfrm>
          <a:prstGeom prst="rect">
            <a:avLst/>
          </a:prstGeom>
          <a:noFill/>
        </p:spPr>
        <p:txBody>
          <a:bodyPr wrap="square" rtlCol="0">
            <a:spAutoFit/>
          </a:bodyPr>
          <a:lstStyle/>
          <a:p>
            <a:pPr algn="just"/>
            <a:r>
              <a:rPr lang="zh-CN" altLang="en-US" sz="2800" dirty="0">
                <a:latin typeface="华文楷体" panose="02010600040101010101" pitchFamily="2" charset="-122"/>
                <a:ea typeface="华文楷体" panose="02010600040101010101" pitchFamily="2" charset="-122"/>
                <a:cs typeface="+mn-ea"/>
                <a:sym typeface="Arial" panose="020B0604020202020204" pitchFamily="34" charset="0"/>
              </a:rPr>
              <a:t>根据商品购买记录中的用户</a:t>
            </a:r>
            <a:r>
              <a:rPr lang="en-US" altLang="zh-CN" sz="2800" dirty="0">
                <a:latin typeface="华文楷体" panose="02010600040101010101" pitchFamily="2" charset="-122"/>
                <a:ea typeface="华文楷体" panose="02010600040101010101" pitchFamily="2" charset="-122"/>
                <a:cs typeface="+mn-ea"/>
                <a:sym typeface="Arial" panose="020B0604020202020204" pitchFamily="34" charset="0"/>
              </a:rPr>
              <a:t>id</a:t>
            </a:r>
            <a:r>
              <a:rPr lang="zh-CN" altLang="en-US" sz="2800" dirty="0">
                <a:latin typeface="华文楷体" panose="02010600040101010101" pitchFamily="2" charset="-122"/>
                <a:ea typeface="华文楷体" panose="02010600040101010101" pitchFamily="2" charset="-122"/>
                <a:cs typeface="+mn-ea"/>
                <a:sym typeface="Arial" panose="020B0604020202020204" pitchFamily="34" charset="0"/>
              </a:rPr>
              <a:t>和购买时间，构造商品篮子。</a:t>
            </a:r>
            <a:endParaRPr lang="en-US" altLang="zh-CN" sz="2800" dirty="0">
              <a:latin typeface="华文楷体" panose="02010600040101010101" pitchFamily="2" charset="-122"/>
              <a:ea typeface="华文楷体" panose="02010600040101010101" pitchFamily="2" charset="-122"/>
              <a:cs typeface="+mn-ea"/>
              <a:sym typeface="Arial" panose="020B0604020202020204" pitchFamily="34" charset="0"/>
            </a:endParaRPr>
          </a:p>
          <a:p>
            <a:pPr algn="just"/>
            <a:r>
              <a:rPr lang="zh-CN" altLang="en-US" sz="2800" dirty="0">
                <a:latin typeface="华文楷体" panose="02010600040101010101" pitchFamily="2" charset="-122"/>
                <a:ea typeface="华文楷体" panose="02010600040101010101" pitchFamily="2" charset="-122"/>
                <a:cs typeface="+mn-ea"/>
                <a:sym typeface="Arial" panose="020B0604020202020204" pitchFamily="34" charset="0"/>
              </a:rPr>
              <a:t>使用</a:t>
            </a:r>
            <a:r>
              <a:rPr lang="en-US" altLang="zh-CN" sz="2800" dirty="0" err="1">
                <a:latin typeface="华文楷体" panose="02010600040101010101" pitchFamily="2" charset="-122"/>
                <a:ea typeface="华文楷体" panose="02010600040101010101" pitchFamily="2" charset="-122"/>
                <a:cs typeface="+mn-ea"/>
                <a:sym typeface="Arial" panose="020B0604020202020204" pitchFamily="34" charset="0"/>
              </a:rPr>
              <a:t>SparkML</a:t>
            </a:r>
            <a:r>
              <a:rPr lang="zh-CN" altLang="en-US" sz="2800" dirty="0">
                <a:latin typeface="华文楷体" panose="02010600040101010101" pitchFamily="2" charset="-122"/>
                <a:ea typeface="华文楷体" panose="02010600040101010101" pitchFamily="2" charset="-122"/>
                <a:cs typeface="+mn-ea"/>
                <a:sym typeface="Arial" panose="020B0604020202020204" pitchFamily="34" charset="0"/>
              </a:rPr>
              <a:t>进行频繁项集和关联规则挖掘。</a:t>
            </a:r>
            <a:endParaRPr lang="en-US" altLang="zh-CN" sz="2800" dirty="0">
              <a:latin typeface="华文楷体" panose="02010600040101010101" pitchFamily="2" charset="-122"/>
              <a:ea typeface="华文楷体" panose="02010600040101010101" pitchFamily="2" charset="-122"/>
              <a:cs typeface="+mn-ea"/>
              <a:sym typeface="Arial" panose="020B0604020202020204" pitchFamily="34" charset="0"/>
            </a:endParaRPr>
          </a:p>
          <a:p>
            <a:pPr algn="just"/>
            <a:endParaRPr lang="en-US" altLang="zh-CN" sz="2800" dirty="0">
              <a:latin typeface="华文楷体" panose="02010600040101010101" pitchFamily="2" charset="-122"/>
              <a:ea typeface="华文楷体" panose="02010600040101010101" pitchFamily="2" charset="-122"/>
              <a:cs typeface="+mn-ea"/>
              <a:sym typeface="Arial" panose="020B0604020202020204" pitchFamily="34" charset="0"/>
            </a:endParaRPr>
          </a:p>
          <a:p>
            <a:pPr algn="just"/>
            <a:r>
              <a:rPr lang="zh-CN" altLang="en-US" sz="2800" dirty="0">
                <a:latin typeface="华文楷体" panose="02010600040101010101" pitchFamily="2" charset="-122"/>
                <a:ea typeface="华文楷体" panose="02010600040101010101" pitchFamily="2" charset="-122"/>
                <a:cs typeface="+mn-ea"/>
                <a:sym typeface="Arial" panose="020B0604020202020204" pitchFamily="34" charset="0"/>
              </a:rPr>
              <a:t>分析：关联规则挖掘和商品聚类的效果一般，由于收集的数据更多的关注用户的购买行为，涉及到的商品稀疏，难以寻找商品之间的关系。</a:t>
            </a:r>
          </a:p>
        </p:txBody>
      </p:sp>
      <p:pic>
        <p:nvPicPr>
          <p:cNvPr id="6" name="图片 5">
            <a:extLst>
              <a:ext uri="{FF2B5EF4-FFF2-40B4-BE49-F238E27FC236}">
                <a16:creationId xmlns:a16="http://schemas.microsoft.com/office/drawing/2014/main" id="{03092AA8-FFEE-EB7A-3A75-1B9DE2C16B6D}"/>
              </a:ext>
            </a:extLst>
          </p:cNvPr>
          <p:cNvPicPr>
            <a:picLocks noChangeAspect="1"/>
          </p:cNvPicPr>
          <p:nvPr/>
        </p:nvPicPr>
        <p:blipFill>
          <a:blip r:embed="rId2"/>
          <a:stretch>
            <a:fillRect/>
          </a:stretch>
        </p:blipFill>
        <p:spPr>
          <a:xfrm>
            <a:off x="609754" y="3453685"/>
            <a:ext cx="10972491" cy="2743123"/>
          </a:xfrm>
          <a:prstGeom prst="rect">
            <a:avLst/>
          </a:prstGeom>
        </p:spPr>
      </p:pic>
    </p:spTree>
    <p:extLst>
      <p:ext uri="{BB962C8B-B14F-4D97-AF65-F5344CB8AC3E}">
        <p14:creationId xmlns:p14="http://schemas.microsoft.com/office/powerpoint/2010/main" val="14516620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B4A167A3-E80E-4ED3-A67F-D900181E81C8}"/>
              </a:ext>
            </a:extLst>
          </p:cNvPr>
          <p:cNvSpPr/>
          <p:nvPr/>
        </p:nvSpPr>
        <p:spPr>
          <a:xfrm>
            <a:off x="0" y="1515573"/>
            <a:ext cx="12192000" cy="382685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8" name="文本框 7">
            <a:extLst>
              <a:ext uri="{FF2B5EF4-FFF2-40B4-BE49-F238E27FC236}">
                <a16:creationId xmlns:a16="http://schemas.microsoft.com/office/drawing/2014/main" id="{4262A2A6-6764-4650-AE75-A0A2F3B72049}"/>
              </a:ext>
            </a:extLst>
          </p:cNvPr>
          <p:cNvSpPr txBox="1"/>
          <p:nvPr/>
        </p:nvSpPr>
        <p:spPr>
          <a:xfrm>
            <a:off x="2248522" y="2670712"/>
            <a:ext cx="7723981" cy="1054584"/>
          </a:xfrm>
          <a:prstGeom prst="rect">
            <a:avLst/>
          </a:prstGeom>
          <a:noFill/>
        </p:spPr>
        <p:txBody>
          <a:bodyPr wrap="square" rtlCol="0">
            <a:spAutoFit/>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zh-CN" altLang="en-US" sz="6000" b="1" i="0" u="none" strike="noStrike" kern="1200" cap="none" spc="400" normalizeH="0" baseline="0" noProof="0" dirty="0">
                <a:ln>
                  <a:noFill/>
                </a:ln>
                <a:solidFill>
                  <a:prstClr val="white"/>
                </a:solidFill>
                <a:effectLst/>
                <a:uLnTx/>
                <a:uFillTx/>
                <a:latin typeface="Arial" panose="020B0604020202020204" pitchFamily="34" charset="0"/>
                <a:ea typeface="Microsoft YaHei" panose="020B0503020204020204" pitchFamily="34" charset="-122"/>
                <a:cs typeface="+mn-ea"/>
                <a:sym typeface="Arial" panose="020B0604020202020204" pitchFamily="34" charset="0"/>
              </a:rPr>
              <a:t>感谢老师批评与指导</a:t>
            </a:r>
          </a:p>
        </p:txBody>
      </p:sp>
      <p:sp>
        <p:nvSpPr>
          <p:cNvPr id="12" name="文本框 11">
            <a:extLst>
              <a:ext uri="{FF2B5EF4-FFF2-40B4-BE49-F238E27FC236}">
                <a16:creationId xmlns:a16="http://schemas.microsoft.com/office/drawing/2014/main" id="{7B679737-0AC2-4D5E-83CC-F1352AC76C63}"/>
              </a:ext>
            </a:extLst>
          </p:cNvPr>
          <p:cNvSpPr txBox="1"/>
          <p:nvPr/>
        </p:nvSpPr>
        <p:spPr>
          <a:xfrm>
            <a:off x="2467429" y="3687574"/>
            <a:ext cx="7271658" cy="381579"/>
          </a:xfrm>
          <a:prstGeom prst="rect">
            <a:avLst/>
          </a:prstGeom>
          <a:noFill/>
        </p:spPr>
        <p:txBody>
          <a:bodyPr wrap="square" rtlCol="0">
            <a:spAutoFit/>
          </a:bodyPr>
          <a:lstStyle/>
          <a:p>
            <a:pPr marL="0" marR="0" lvl="0" indent="0" algn="dist" defTabSz="914400" rtl="0" eaLnBrk="1" fontAlgn="auto" latinLnBrk="0" hangingPunct="1">
              <a:lnSpc>
                <a:spcPct val="11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Arial" panose="020B0604020202020204" pitchFamily="34" charset="0"/>
                <a:ea typeface="Microsoft YaHei" panose="020B0503020204020204" pitchFamily="34" charset="-122"/>
                <a:cs typeface="+mn-ea"/>
                <a:sym typeface="Arial" panose="020B0604020202020204" pitchFamily="34" charset="0"/>
              </a:rPr>
              <a:t>THANKS TO THE TEACHER'S CAREFUL GUIDANCE</a:t>
            </a:r>
          </a:p>
        </p:txBody>
      </p:sp>
      <p:sp>
        <p:nvSpPr>
          <p:cNvPr id="6" name="椭圆 5">
            <a:extLst>
              <a:ext uri="{FF2B5EF4-FFF2-40B4-BE49-F238E27FC236}">
                <a16:creationId xmlns:a16="http://schemas.microsoft.com/office/drawing/2014/main" id="{0F8B02C2-C055-4B58-ADE3-F225E1BD55D6}"/>
              </a:ext>
            </a:extLst>
          </p:cNvPr>
          <p:cNvSpPr/>
          <p:nvPr/>
        </p:nvSpPr>
        <p:spPr>
          <a:xfrm>
            <a:off x="5197121" y="602182"/>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nvGrpSpPr>
          <p:cNvPr id="13" name="组合 12">
            <a:extLst>
              <a:ext uri="{FF2B5EF4-FFF2-40B4-BE49-F238E27FC236}">
                <a16:creationId xmlns:a16="http://schemas.microsoft.com/office/drawing/2014/main" id="{1D433142-9DF7-4A48-AA01-043DE9AC29CB}"/>
              </a:ext>
            </a:extLst>
          </p:cNvPr>
          <p:cNvGrpSpPr/>
          <p:nvPr/>
        </p:nvGrpSpPr>
        <p:grpSpPr>
          <a:xfrm>
            <a:off x="5317814" y="718939"/>
            <a:ext cx="1614432" cy="1610666"/>
            <a:chOff x="2105799" y="20055838"/>
            <a:chExt cx="6748090" cy="6732363"/>
          </a:xfrm>
          <a:solidFill>
            <a:schemeClr val="accent1"/>
          </a:solidFill>
        </p:grpSpPr>
        <p:sp>
          <p:nvSpPr>
            <p:cNvPr id="14" name="Freeform 8">
              <a:extLst>
                <a:ext uri="{FF2B5EF4-FFF2-40B4-BE49-F238E27FC236}">
                  <a16:creationId xmlns:a16="http://schemas.microsoft.com/office/drawing/2014/main" id="{AFB48508-A56E-46D9-A9CF-5CBF306C0DF9}"/>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5" name="Freeform 42">
              <a:extLst>
                <a:ext uri="{FF2B5EF4-FFF2-40B4-BE49-F238E27FC236}">
                  <a16:creationId xmlns:a16="http://schemas.microsoft.com/office/drawing/2014/main" id="{30AD55C6-F255-4D4C-A404-73497A1E994D}"/>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6" name="Freeform 43">
              <a:extLst>
                <a:ext uri="{FF2B5EF4-FFF2-40B4-BE49-F238E27FC236}">
                  <a16:creationId xmlns:a16="http://schemas.microsoft.com/office/drawing/2014/main" id="{9FF2ADF9-F15F-47C4-B3F4-FDEB024E804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7" name="Freeform 44">
              <a:extLst>
                <a:ext uri="{FF2B5EF4-FFF2-40B4-BE49-F238E27FC236}">
                  <a16:creationId xmlns:a16="http://schemas.microsoft.com/office/drawing/2014/main" id="{77753E9E-C3A8-46F8-9E32-80582A24400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8" name="Freeform 45">
              <a:extLst>
                <a:ext uri="{FF2B5EF4-FFF2-40B4-BE49-F238E27FC236}">
                  <a16:creationId xmlns:a16="http://schemas.microsoft.com/office/drawing/2014/main" id="{DDCC5860-8B56-45FC-BBA3-0EEE522A2247}"/>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9" name="Freeform 46">
              <a:extLst>
                <a:ext uri="{FF2B5EF4-FFF2-40B4-BE49-F238E27FC236}">
                  <a16:creationId xmlns:a16="http://schemas.microsoft.com/office/drawing/2014/main" id="{5C504FEB-54D5-4E9B-950E-86D86A154959}"/>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20" name="Freeform 47">
              <a:extLst>
                <a:ext uri="{FF2B5EF4-FFF2-40B4-BE49-F238E27FC236}">
                  <a16:creationId xmlns:a16="http://schemas.microsoft.com/office/drawing/2014/main" id="{D192F389-3CA8-48C7-B5E8-E9A872AB8A64}"/>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21" name="Freeform 48">
              <a:extLst>
                <a:ext uri="{FF2B5EF4-FFF2-40B4-BE49-F238E27FC236}">
                  <a16:creationId xmlns:a16="http://schemas.microsoft.com/office/drawing/2014/main" id="{6A3CDB31-CC07-42F2-B582-483078329AA8}"/>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22" name="Freeform 49">
              <a:extLst>
                <a:ext uri="{FF2B5EF4-FFF2-40B4-BE49-F238E27FC236}">
                  <a16:creationId xmlns:a16="http://schemas.microsoft.com/office/drawing/2014/main" id="{C9C902C7-E572-41C9-BCAB-2F86C14B897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23" name="Freeform 50">
              <a:extLst>
                <a:ext uri="{FF2B5EF4-FFF2-40B4-BE49-F238E27FC236}">
                  <a16:creationId xmlns:a16="http://schemas.microsoft.com/office/drawing/2014/main" id="{576357AC-98F1-4F72-B6E2-EA4BDA6ED8C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24" name="Freeform 51">
              <a:extLst>
                <a:ext uri="{FF2B5EF4-FFF2-40B4-BE49-F238E27FC236}">
                  <a16:creationId xmlns:a16="http://schemas.microsoft.com/office/drawing/2014/main" id="{59E9F59A-197F-482A-B573-A9294A1A2A86}"/>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25" name="Freeform 52">
              <a:extLst>
                <a:ext uri="{FF2B5EF4-FFF2-40B4-BE49-F238E27FC236}">
                  <a16:creationId xmlns:a16="http://schemas.microsoft.com/office/drawing/2014/main" id="{4EFCB31D-85FC-41CC-A0D5-1C6D611076FA}"/>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26" name="Freeform 53">
              <a:extLst>
                <a:ext uri="{FF2B5EF4-FFF2-40B4-BE49-F238E27FC236}">
                  <a16:creationId xmlns:a16="http://schemas.microsoft.com/office/drawing/2014/main" id="{2D86E934-8246-4467-BC93-E32046DB3A43}"/>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27" name="Freeform 54">
              <a:extLst>
                <a:ext uri="{FF2B5EF4-FFF2-40B4-BE49-F238E27FC236}">
                  <a16:creationId xmlns:a16="http://schemas.microsoft.com/office/drawing/2014/main" id="{BA0DB3FD-4A33-4388-8638-9ECA1DF2BE2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28" name="Freeform 55">
              <a:extLst>
                <a:ext uri="{FF2B5EF4-FFF2-40B4-BE49-F238E27FC236}">
                  <a16:creationId xmlns:a16="http://schemas.microsoft.com/office/drawing/2014/main" id="{F2E60573-5576-4943-BCAE-6705D7CED847}"/>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29" name="Freeform 56">
              <a:extLst>
                <a:ext uri="{FF2B5EF4-FFF2-40B4-BE49-F238E27FC236}">
                  <a16:creationId xmlns:a16="http://schemas.microsoft.com/office/drawing/2014/main" id="{9FEABDA7-AC14-49FD-B585-C1085A57DF0C}"/>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30" name="Freeform 57">
              <a:extLst>
                <a:ext uri="{FF2B5EF4-FFF2-40B4-BE49-F238E27FC236}">
                  <a16:creationId xmlns:a16="http://schemas.microsoft.com/office/drawing/2014/main" id="{0F42A0AB-E272-4259-9BDE-ACC8CAC0D9A2}"/>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31" name="Freeform 58">
              <a:extLst>
                <a:ext uri="{FF2B5EF4-FFF2-40B4-BE49-F238E27FC236}">
                  <a16:creationId xmlns:a16="http://schemas.microsoft.com/office/drawing/2014/main" id="{8389868A-1940-40B4-B652-B85AFFDBC57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32" name="Freeform 59">
              <a:extLst>
                <a:ext uri="{FF2B5EF4-FFF2-40B4-BE49-F238E27FC236}">
                  <a16:creationId xmlns:a16="http://schemas.microsoft.com/office/drawing/2014/main" id="{2E43B1DD-8F2C-438C-83C2-E1EC0519C12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33" name="Freeform 60">
              <a:extLst>
                <a:ext uri="{FF2B5EF4-FFF2-40B4-BE49-F238E27FC236}">
                  <a16:creationId xmlns:a16="http://schemas.microsoft.com/office/drawing/2014/main" id="{498C3487-FE88-43C7-BB72-F4F5005381F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34" name="Freeform 61">
              <a:extLst>
                <a:ext uri="{FF2B5EF4-FFF2-40B4-BE49-F238E27FC236}">
                  <a16:creationId xmlns:a16="http://schemas.microsoft.com/office/drawing/2014/main" id="{ADDA50CE-91B2-4A94-91AF-680EDE0671E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35" name="Freeform 62">
              <a:extLst>
                <a:ext uri="{FF2B5EF4-FFF2-40B4-BE49-F238E27FC236}">
                  <a16:creationId xmlns:a16="http://schemas.microsoft.com/office/drawing/2014/main" id="{98F87416-C3EC-47F0-8F76-439B39862769}"/>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36" name="Freeform 71">
              <a:extLst>
                <a:ext uri="{FF2B5EF4-FFF2-40B4-BE49-F238E27FC236}">
                  <a16:creationId xmlns:a16="http://schemas.microsoft.com/office/drawing/2014/main" id="{F9C10838-9DE2-4218-A89F-1E05D768A7C0}"/>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spTree>
    <p:extLst>
      <p:ext uri="{BB962C8B-B14F-4D97-AF65-F5344CB8AC3E}">
        <p14:creationId xmlns:p14="http://schemas.microsoft.com/office/powerpoint/2010/main" val="20329086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16F1DB0-110B-4CF2-BE27-DE836C3AE752}"/>
              </a:ext>
            </a:extLst>
          </p:cNvPr>
          <p:cNvGrpSpPr/>
          <p:nvPr/>
        </p:nvGrpSpPr>
        <p:grpSpPr>
          <a:xfrm>
            <a:off x="654955" y="2615998"/>
            <a:ext cx="3222172" cy="1564449"/>
            <a:chOff x="1042609" y="2403083"/>
            <a:chExt cx="3222172" cy="1564449"/>
          </a:xfrm>
        </p:grpSpPr>
        <p:sp>
          <p:nvSpPr>
            <p:cNvPr id="3" name="文本框 2">
              <a:extLst>
                <a:ext uri="{FF2B5EF4-FFF2-40B4-BE49-F238E27FC236}">
                  <a16:creationId xmlns:a16="http://schemas.microsoft.com/office/drawing/2014/main" id="{DFFC51FB-0EB3-418B-8FE0-2F12B4F45E53}"/>
                </a:ext>
              </a:extLst>
            </p:cNvPr>
            <p:cNvSpPr txBox="1"/>
            <p:nvPr/>
          </p:nvSpPr>
          <p:spPr>
            <a:xfrm>
              <a:off x="1042609" y="2403083"/>
              <a:ext cx="3222172"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7200" b="0" i="0" u="none" strike="noStrike" kern="1200" cap="none" spc="1600" normalizeH="0" baseline="0" noProof="0" dirty="0">
                  <a:ln>
                    <a:noFill/>
                  </a:ln>
                  <a:solidFill>
                    <a:schemeClr val="accent1"/>
                  </a:solidFill>
                  <a:effectLst/>
                  <a:uLnTx/>
                  <a:uFillTx/>
                  <a:latin typeface="Arial" panose="020B0604020202020204" pitchFamily="34" charset="0"/>
                  <a:ea typeface="Microsoft YaHei" panose="020B0503020204020204" pitchFamily="34" charset="-122"/>
                  <a:cs typeface="+mn-ea"/>
                  <a:sym typeface="Arial" panose="020B0604020202020204" pitchFamily="34" charset="0"/>
                </a:rPr>
                <a:t>目录</a:t>
              </a:r>
            </a:p>
          </p:txBody>
        </p:sp>
        <p:sp>
          <p:nvSpPr>
            <p:cNvPr id="4" name="文本框 3">
              <a:extLst>
                <a:ext uri="{FF2B5EF4-FFF2-40B4-BE49-F238E27FC236}">
                  <a16:creationId xmlns:a16="http://schemas.microsoft.com/office/drawing/2014/main" id="{017C73DF-3DD7-4319-BB65-970ED9F6FD84}"/>
                </a:ext>
              </a:extLst>
            </p:cNvPr>
            <p:cNvSpPr txBox="1"/>
            <p:nvPr/>
          </p:nvSpPr>
          <p:spPr>
            <a:xfrm>
              <a:off x="1149203" y="3505867"/>
              <a:ext cx="2071332" cy="46166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40" normalizeH="0" baseline="0" noProof="0" dirty="0">
                  <a:ln>
                    <a:noFill/>
                  </a:ln>
                  <a:solidFill>
                    <a:schemeClr val="accent1"/>
                  </a:solidFill>
                  <a:effectLst/>
                  <a:uLnTx/>
                  <a:uFillTx/>
                  <a:latin typeface="Arial" panose="020B0604020202020204" pitchFamily="34" charset="0"/>
                  <a:ea typeface="Microsoft YaHei" panose="020B0503020204020204" pitchFamily="34" charset="-122"/>
                  <a:cs typeface="+mn-ea"/>
                  <a:sym typeface="Arial" panose="020B0604020202020204" pitchFamily="34" charset="0"/>
                </a:rPr>
                <a:t>CONTENTS</a:t>
              </a:r>
              <a:endParaRPr kumimoji="0" lang="zh-CN" altLang="en-US" sz="2400" b="0" i="0" u="none" strike="noStrike" kern="1200" cap="none" spc="-40" normalizeH="0" baseline="0" noProof="0" dirty="0">
                <a:ln>
                  <a:noFill/>
                </a:ln>
                <a:solidFill>
                  <a:schemeClr val="accent1"/>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sp>
        <p:nvSpPr>
          <p:cNvPr id="5" name="矩形 4">
            <a:extLst>
              <a:ext uri="{FF2B5EF4-FFF2-40B4-BE49-F238E27FC236}">
                <a16:creationId xmlns:a16="http://schemas.microsoft.com/office/drawing/2014/main" id="{EE1EBD59-DE80-47A6-B522-2FD964AD3C91}"/>
              </a:ext>
            </a:extLst>
          </p:cNvPr>
          <p:cNvSpPr/>
          <p:nvPr/>
        </p:nvSpPr>
        <p:spPr>
          <a:xfrm>
            <a:off x="3657600" y="1012372"/>
            <a:ext cx="8534400" cy="483325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nvGrpSpPr>
          <p:cNvPr id="30" name="组合 29">
            <a:extLst>
              <a:ext uri="{FF2B5EF4-FFF2-40B4-BE49-F238E27FC236}">
                <a16:creationId xmlns:a16="http://schemas.microsoft.com/office/drawing/2014/main" id="{70D6622D-963C-4BEE-826C-EE53DB0F7E70}"/>
              </a:ext>
            </a:extLst>
          </p:cNvPr>
          <p:cNvGrpSpPr/>
          <p:nvPr/>
        </p:nvGrpSpPr>
        <p:grpSpPr>
          <a:xfrm>
            <a:off x="4471039" y="2334805"/>
            <a:ext cx="3921459" cy="584775"/>
            <a:chOff x="8025569" y="5413375"/>
            <a:chExt cx="3921459" cy="584775"/>
          </a:xfrm>
        </p:grpSpPr>
        <p:sp>
          <p:nvSpPr>
            <p:cNvPr id="31" name="文本框 30">
              <a:extLst>
                <a:ext uri="{FF2B5EF4-FFF2-40B4-BE49-F238E27FC236}">
                  <a16:creationId xmlns:a16="http://schemas.microsoft.com/office/drawing/2014/main" id="{7FC921DC-C9A5-4470-9BC4-ED7B97820E79}"/>
                </a:ext>
              </a:extLst>
            </p:cNvPr>
            <p:cNvSpPr txBox="1"/>
            <p:nvPr/>
          </p:nvSpPr>
          <p:spPr>
            <a:xfrm>
              <a:off x="8783203" y="5415299"/>
              <a:ext cx="316382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600" normalizeH="0" baseline="0" noProof="0" dirty="0">
                  <a:ln>
                    <a:noFill/>
                  </a:ln>
                  <a:solidFill>
                    <a:prstClr val="white"/>
                  </a:solidFill>
                  <a:effectLst/>
                  <a:uLnTx/>
                  <a:uFillTx/>
                  <a:latin typeface="Arial" panose="020B0604020202020204" pitchFamily="34" charset="0"/>
                  <a:ea typeface="Microsoft YaHei" panose="020B0503020204020204" pitchFamily="34" charset="-122"/>
                  <a:cs typeface="+mn-ea"/>
                  <a:sym typeface="Arial" panose="020B0604020202020204" pitchFamily="34" charset="0"/>
                </a:rPr>
                <a:t>系统架构</a:t>
              </a:r>
            </a:p>
          </p:txBody>
        </p:sp>
        <p:sp>
          <p:nvSpPr>
            <p:cNvPr id="33" name="文本框 32">
              <a:extLst>
                <a:ext uri="{FF2B5EF4-FFF2-40B4-BE49-F238E27FC236}">
                  <a16:creationId xmlns:a16="http://schemas.microsoft.com/office/drawing/2014/main" id="{35B15EBC-F3EE-45F7-A7C0-00388EB051DD}"/>
                </a:ext>
              </a:extLst>
            </p:cNvPr>
            <p:cNvSpPr txBox="1"/>
            <p:nvPr/>
          </p:nvSpPr>
          <p:spPr>
            <a:xfrm>
              <a:off x="8025569" y="5413375"/>
              <a:ext cx="971082"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white"/>
                  </a:solidFill>
                  <a:effectLst/>
                  <a:uLnTx/>
                  <a:uFillTx/>
                  <a:latin typeface="Arial" panose="020B0604020202020204" pitchFamily="34" charset="0"/>
                  <a:ea typeface="Microsoft YaHei" panose="020B0503020204020204" pitchFamily="34" charset="-122"/>
                  <a:cs typeface="+mn-ea"/>
                  <a:sym typeface="Arial" panose="020B0604020202020204" pitchFamily="34" charset="0"/>
                </a:rPr>
                <a:t>01</a:t>
              </a:r>
              <a:endParaRPr kumimoji="0" lang="zh-CN" altLang="en-US" sz="3200" b="0" i="0" u="none" strike="noStrike" kern="1200" cap="none" spc="0" normalizeH="0" baseline="0" noProof="0" dirty="0">
                <a:ln>
                  <a:noFill/>
                </a:ln>
                <a:solidFill>
                  <a:prstClr val="white"/>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nvGrpSpPr>
          <p:cNvPr id="36" name="组合 35">
            <a:extLst>
              <a:ext uri="{FF2B5EF4-FFF2-40B4-BE49-F238E27FC236}">
                <a16:creationId xmlns:a16="http://schemas.microsoft.com/office/drawing/2014/main" id="{E5CBF42D-48CF-4D67-8B13-25BA4170FEE6}"/>
              </a:ext>
            </a:extLst>
          </p:cNvPr>
          <p:cNvGrpSpPr/>
          <p:nvPr/>
        </p:nvGrpSpPr>
        <p:grpSpPr>
          <a:xfrm>
            <a:off x="4471039" y="4004456"/>
            <a:ext cx="5216163" cy="584775"/>
            <a:chOff x="4517355" y="7019535"/>
            <a:chExt cx="5216163" cy="584775"/>
          </a:xfrm>
        </p:grpSpPr>
        <p:sp>
          <p:nvSpPr>
            <p:cNvPr id="37" name="文本框 36">
              <a:extLst>
                <a:ext uri="{FF2B5EF4-FFF2-40B4-BE49-F238E27FC236}">
                  <a16:creationId xmlns:a16="http://schemas.microsoft.com/office/drawing/2014/main" id="{3CEF983E-4B1E-48FA-9B0C-DB88BB6BA3F2}"/>
                </a:ext>
              </a:extLst>
            </p:cNvPr>
            <p:cNvSpPr txBox="1"/>
            <p:nvPr/>
          </p:nvSpPr>
          <p:spPr>
            <a:xfrm>
              <a:off x="5266936" y="7028879"/>
              <a:ext cx="4466582" cy="523220"/>
            </a:xfrm>
            <a:prstGeom prst="rect">
              <a:avLst/>
            </a:prstGeom>
            <a:noFill/>
          </p:spPr>
          <p:txBody>
            <a:bodyPr wrap="square" rtlCol="0">
              <a:spAutoFit/>
            </a:bodyPr>
            <a:lstStyle>
              <a:defPPr>
                <a:defRPr lang="zh-CN"/>
              </a:defPPr>
              <a:lvl1pPr marR="0" lvl="0" indent="0" fontAlgn="auto">
                <a:lnSpc>
                  <a:spcPct val="100000"/>
                </a:lnSpc>
                <a:spcBef>
                  <a:spcPts val="0"/>
                </a:spcBef>
                <a:spcAft>
                  <a:spcPts val="0"/>
                </a:spcAft>
                <a:buClrTx/>
                <a:buSzTx/>
                <a:buFontTx/>
                <a:buNone/>
                <a:tabLst/>
                <a:defRPr kumimoji="0" sz="2800" b="0" i="0" u="none" strike="noStrike" cap="none" spc="60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600" normalizeH="0" baseline="0" noProof="0" dirty="0">
                  <a:ln>
                    <a:noFill/>
                  </a:ln>
                  <a:solidFill>
                    <a:prstClr val="white"/>
                  </a:solidFill>
                  <a:effectLst/>
                  <a:uLnTx/>
                  <a:uFillTx/>
                  <a:latin typeface="Arial" panose="020B0604020202020204" pitchFamily="34" charset="0"/>
                  <a:ea typeface="Microsoft YaHei" panose="020B0503020204020204" pitchFamily="34" charset="-122"/>
                  <a:cs typeface="+mn-ea"/>
                  <a:sym typeface="Arial" panose="020B0604020202020204" pitchFamily="34" charset="0"/>
                </a:rPr>
                <a:t>任务展示</a:t>
              </a:r>
            </a:p>
          </p:txBody>
        </p:sp>
        <p:sp>
          <p:nvSpPr>
            <p:cNvPr id="38" name="文本框 37">
              <a:extLst>
                <a:ext uri="{FF2B5EF4-FFF2-40B4-BE49-F238E27FC236}">
                  <a16:creationId xmlns:a16="http://schemas.microsoft.com/office/drawing/2014/main" id="{88463CC6-BD24-4F23-BE06-9363597A7BE0}"/>
                </a:ext>
              </a:extLst>
            </p:cNvPr>
            <p:cNvSpPr txBox="1"/>
            <p:nvPr/>
          </p:nvSpPr>
          <p:spPr>
            <a:xfrm>
              <a:off x="4517355" y="7019535"/>
              <a:ext cx="971082"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white"/>
                  </a:solidFill>
                  <a:effectLst/>
                  <a:uLnTx/>
                  <a:uFillTx/>
                  <a:latin typeface="Arial" panose="020B0604020202020204" pitchFamily="34" charset="0"/>
                  <a:ea typeface="Microsoft YaHei" panose="020B0503020204020204" pitchFamily="34" charset="-122"/>
                  <a:cs typeface="+mn-ea"/>
                  <a:sym typeface="Arial" panose="020B0604020202020204" pitchFamily="34" charset="0"/>
                </a:rPr>
                <a:t>02</a:t>
              </a:r>
              <a:endParaRPr kumimoji="0" lang="zh-CN" altLang="en-US" sz="3200" b="0" i="0" u="none" strike="noStrike" kern="1200" cap="none" spc="0" normalizeH="0" baseline="0" noProof="0" dirty="0">
                <a:ln>
                  <a:noFill/>
                </a:ln>
                <a:solidFill>
                  <a:prstClr val="white"/>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grpSp>
        <p:nvGrpSpPr>
          <p:cNvPr id="44" name="组合 43">
            <a:extLst>
              <a:ext uri="{FF2B5EF4-FFF2-40B4-BE49-F238E27FC236}">
                <a16:creationId xmlns:a16="http://schemas.microsoft.com/office/drawing/2014/main" id="{DBCD89C4-01BF-4457-9AF0-79558E50063F}"/>
              </a:ext>
            </a:extLst>
          </p:cNvPr>
          <p:cNvGrpSpPr/>
          <p:nvPr/>
        </p:nvGrpSpPr>
        <p:grpSpPr>
          <a:xfrm>
            <a:off x="7954667" y="1507952"/>
            <a:ext cx="3851076" cy="3842096"/>
            <a:chOff x="2105799" y="20055838"/>
            <a:chExt cx="6748090" cy="6732363"/>
          </a:xfrm>
          <a:solidFill>
            <a:schemeClr val="bg1">
              <a:alpha val="20000"/>
            </a:schemeClr>
          </a:solidFill>
        </p:grpSpPr>
        <p:sp>
          <p:nvSpPr>
            <p:cNvPr id="45" name="Freeform 8">
              <a:extLst>
                <a:ext uri="{FF2B5EF4-FFF2-40B4-BE49-F238E27FC236}">
                  <a16:creationId xmlns:a16="http://schemas.microsoft.com/office/drawing/2014/main" id="{79AAE98A-2858-4266-B930-41181A588C6F}"/>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46" name="Freeform 42">
              <a:extLst>
                <a:ext uri="{FF2B5EF4-FFF2-40B4-BE49-F238E27FC236}">
                  <a16:creationId xmlns:a16="http://schemas.microsoft.com/office/drawing/2014/main" id="{6AF27BCA-EE53-49A1-BFE1-3B4DFBB9C92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47" name="Freeform 43">
              <a:extLst>
                <a:ext uri="{FF2B5EF4-FFF2-40B4-BE49-F238E27FC236}">
                  <a16:creationId xmlns:a16="http://schemas.microsoft.com/office/drawing/2014/main" id="{84FCCD42-98F1-4DF4-9A60-306FD773A20F}"/>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48" name="Freeform 44">
              <a:extLst>
                <a:ext uri="{FF2B5EF4-FFF2-40B4-BE49-F238E27FC236}">
                  <a16:creationId xmlns:a16="http://schemas.microsoft.com/office/drawing/2014/main" id="{3991482C-9418-40C7-A43F-1E2E60BDD3A7}"/>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49" name="Freeform 45">
              <a:extLst>
                <a:ext uri="{FF2B5EF4-FFF2-40B4-BE49-F238E27FC236}">
                  <a16:creationId xmlns:a16="http://schemas.microsoft.com/office/drawing/2014/main" id="{C8F0283F-5609-4CF2-B95C-AE8A95754F92}"/>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0" name="Freeform 46">
              <a:extLst>
                <a:ext uri="{FF2B5EF4-FFF2-40B4-BE49-F238E27FC236}">
                  <a16:creationId xmlns:a16="http://schemas.microsoft.com/office/drawing/2014/main" id="{BAC8DD0E-5DF7-4AE7-B758-A9A1B34942F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1" name="Freeform 47">
              <a:extLst>
                <a:ext uri="{FF2B5EF4-FFF2-40B4-BE49-F238E27FC236}">
                  <a16:creationId xmlns:a16="http://schemas.microsoft.com/office/drawing/2014/main" id="{2379E517-D02D-45F3-82A9-A375358BB62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2" name="Freeform 48">
              <a:extLst>
                <a:ext uri="{FF2B5EF4-FFF2-40B4-BE49-F238E27FC236}">
                  <a16:creationId xmlns:a16="http://schemas.microsoft.com/office/drawing/2014/main" id="{3F957794-E9E3-44B6-9B05-CFF03B63EFA0}"/>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3" name="Freeform 49">
              <a:extLst>
                <a:ext uri="{FF2B5EF4-FFF2-40B4-BE49-F238E27FC236}">
                  <a16:creationId xmlns:a16="http://schemas.microsoft.com/office/drawing/2014/main" id="{32C2E9C2-6FBE-4035-8C09-5FFFA59FAB7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4" name="Freeform 50">
              <a:extLst>
                <a:ext uri="{FF2B5EF4-FFF2-40B4-BE49-F238E27FC236}">
                  <a16:creationId xmlns:a16="http://schemas.microsoft.com/office/drawing/2014/main" id="{EF27CBC6-3163-424F-9694-53C0ABAE04EB}"/>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5" name="Freeform 51">
              <a:extLst>
                <a:ext uri="{FF2B5EF4-FFF2-40B4-BE49-F238E27FC236}">
                  <a16:creationId xmlns:a16="http://schemas.microsoft.com/office/drawing/2014/main" id="{B43DD560-59F8-44D1-BB11-F20BA225E5A6}"/>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6" name="Freeform 52">
              <a:extLst>
                <a:ext uri="{FF2B5EF4-FFF2-40B4-BE49-F238E27FC236}">
                  <a16:creationId xmlns:a16="http://schemas.microsoft.com/office/drawing/2014/main" id="{0D3395C3-0ED8-4539-9326-A67C00FB89FD}"/>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7" name="Freeform 53">
              <a:extLst>
                <a:ext uri="{FF2B5EF4-FFF2-40B4-BE49-F238E27FC236}">
                  <a16:creationId xmlns:a16="http://schemas.microsoft.com/office/drawing/2014/main" id="{11334AAE-90E7-478B-ACA0-3819E75EAC57}"/>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8" name="Freeform 54">
              <a:extLst>
                <a:ext uri="{FF2B5EF4-FFF2-40B4-BE49-F238E27FC236}">
                  <a16:creationId xmlns:a16="http://schemas.microsoft.com/office/drawing/2014/main" id="{A78F65D0-5DD2-49B6-AE90-587785B2F89B}"/>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9" name="Freeform 55">
              <a:extLst>
                <a:ext uri="{FF2B5EF4-FFF2-40B4-BE49-F238E27FC236}">
                  <a16:creationId xmlns:a16="http://schemas.microsoft.com/office/drawing/2014/main" id="{758F5D24-301B-460A-BA6F-EE19C334B8F0}"/>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1" name="Freeform 56">
              <a:extLst>
                <a:ext uri="{FF2B5EF4-FFF2-40B4-BE49-F238E27FC236}">
                  <a16:creationId xmlns:a16="http://schemas.microsoft.com/office/drawing/2014/main" id="{D23E12EB-6C6B-46F5-AB2A-171AFB094A5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2" name="Freeform 57">
              <a:extLst>
                <a:ext uri="{FF2B5EF4-FFF2-40B4-BE49-F238E27FC236}">
                  <a16:creationId xmlns:a16="http://schemas.microsoft.com/office/drawing/2014/main" id="{0A43D930-57AF-42F3-810A-B0ECA8EEF08A}"/>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3" name="Freeform 58">
              <a:extLst>
                <a:ext uri="{FF2B5EF4-FFF2-40B4-BE49-F238E27FC236}">
                  <a16:creationId xmlns:a16="http://schemas.microsoft.com/office/drawing/2014/main" id="{C35C20AF-9414-4E8F-BA86-877CBA90989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4" name="Freeform 59">
              <a:extLst>
                <a:ext uri="{FF2B5EF4-FFF2-40B4-BE49-F238E27FC236}">
                  <a16:creationId xmlns:a16="http://schemas.microsoft.com/office/drawing/2014/main" id="{1D224BFB-ED8B-400D-A3EB-7FCACA307599}"/>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5" name="Freeform 60">
              <a:extLst>
                <a:ext uri="{FF2B5EF4-FFF2-40B4-BE49-F238E27FC236}">
                  <a16:creationId xmlns:a16="http://schemas.microsoft.com/office/drawing/2014/main" id="{5267C7E7-B082-41F9-8638-214CC5100C8D}"/>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6" name="Freeform 61">
              <a:extLst>
                <a:ext uri="{FF2B5EF4-FFF2-40B4-BE49-F238E27FC236}">
                  <a16:creationId xmlns:a16="http://schemas.microsoft.com/office/drawing/2014/main" id="{150A37A0-0E83-4E3D-B77A-B96BE3FCE07D}"/>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7" name="Freeform 62">
              <a:extLst>
                <a:ext uri="{FF2B5EF4-FFF2-40B4-BE49-F238E27FC236}">
                  <a16:creationId xmlns:a16="http://schemas.microsoft.com/office/drawing/2014/main" id="{94C09A7A-99C3-483B-8EFC-CE53A050E6D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8" name="Freeform 71">
              <a:extLst>
                <a:ext uri="{FF2B5EF4-FFF2-40B4-BE49-F238E27FC236}">
                  <a16:creationId xmlns:a16="http://schemas.microsoft.com/office/drawing/2014/main" id="{C1E36534-E2CA-4745-BA48-C5A07199F782}"/>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spTree>
    <p:extLst>
      <p:ext uri="{BB962C8B-B14F-4D97-AF65-F5344CB8AC3E}">
        <p14:creationId xmlns:p14="http://schemas.microsoft.com/office/powerpoint/2010/main" val="16455494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占位符 12">
            <a:extLst>
              <a:ext uri="{FF2B5EF4-FFF2-40B4-BE49-F238E27FC236}">
                <a16:creationId xmlns:a16="http://schemas.microsoft.com/office/drawing/2014/main" id="{DE2CD948-CF29-443D-9B3B-FA40C00FEB61}"/>
              </a:ext>
            </a:extLst>
          </p:cNvPr>
          <p:cNvSpPr>
            <a:spLocks noGrp="1"/>
          </p:cNvSpPr>
          <p:nvPr>
            <p:ph type="body" sz="quarter" idx="10"/>
          </p:nvPr>
        </p:nvSpPr>
        <p:spPr/>
        <p:txBody>
          <a:bodyPr/>
          <a:lstStyle/>
          <a:p>
            <a:r>
              <a:rPr lang="en-US" altLang="zh-CN" dirty="0">
                <a:sym typeface="Arial" panose="020B0604020202020204" pitchFamily="34" charset="0"/>
              </a:rPr>
              <a:t>01</a:t>
            </a:r>
            <a:endParaRPr lang="zh-CN" altLang="en-US" dirty="0">
              <a:sym typeface="Arial" panose="020B0604020202020204" pitchFamily="34" charset="0"/>
            </a:endParaRPr>
          </a:p>
        </p:txBody>
      </p:sp>
      <p:sp>
        <p:nvSpPr>
          <p:cNvPr id="19" name="文本占位符 18">
            <a:extLst>
              <a:ext uri="{FF2B5EF4-FFF2-40B4-BE49-F238E27FC236}">
                <a16:creationId xmlns:a16="http://schemas.microsoft.com/office/drawing/2014/main" id="{66281700-FD51-4251-B272-DE1278FAD5BF}"/>
              </a:ext>
            </a:extLst>
          </p:cNvPr>
          <p:cNvSpPr>
            <a:spLocks noGrp="1"/>
          </p:cNvSpPr>
          <p:nvPr>
            <p:ph type="body" sz="quarter" idx="11"/>
          </p:nvPr>
        </p:nvSpPr>
        <p:spPr/>
        <p:txBody>
          <a:bodyPr/>
          <a:lstStyle/>
          <a:p>
            <a:r>
              <a:rPr lang="zh-CN" altLang="en-US" dirty="0">
                <a:sym typeface="Arial" panose="020B0604020202020204" pitchFamily="34" charset="0"/>
              </a:rPr>
              <a:t>系统架构</a:t>
            </a:r>
          </a:p>
        </p:txBody>
      </p:sp>
    </p:spTree>
    <p:extLst>
      <p:ext uri="{BB962C8B-B14F-4D97-AF65-F5344CB8AC3E}">
        <p14:creationId xmlns:p14="http://schemas.microsoft.com/office/powerpoint/2010/main" val="3345356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A9D8B740-13D6-5704-EE27-A108587D262E}"/>
              </a:ext>
            </a:extLst>
          </p:cNvPr>
          <p:cNvPicPr>
            <a:picLocks noChangeAspect="1"/>
          </p:cNvPicPr>
          <p:nvPr/>
        </p:nvPicPr>
        <p:blipFill rotWithShape="1">
          <a:blip r:embed="rId3"/>
          <a:srcRect l="5357" t="8403" r="4896" b="13839"/>
          <a:stretch/>
        </p:blipFill>
        <p:spPr>
          <a:xfrm>
            <a:off x="3850640" y="2365884"/>
            <a:ext cx="8121871" cy="3922406"/>
          </a:xfrm>
          <a:prstGeom prst="rect">
            <a:avLst/>
          </a:prstGeom>
        </p:spPr>
      </p:pic>
      <p:sp>
        <p:nvSpPr>
          <p:cNvPr id="3" name="灯片编号占位符 2">
            <a:extLst>
              <a:ext uri="{FF2B5EF4-FFF2-40B4-BE49-F238E27FC236}">
                <a16:creationId xmlns:a16="http://schemas.microsoft.com/office/drawing/2014/main" id="{67624BAF-6EB7-415B-A79C-9EB66007526A}"/>
              </a:ext>
            </a:extLst>
          </p:cNvPr>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pPr/>
              <a:t>4</a:t>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2" name="标题 1">
            <a:extLst>
              <a:ext uri="{FF2B5EF4-FFF2-40B4-BE49-F238E27FC236}">
                <a16:creationId xmlns:a16="http://schemas.microsoft.com/office/drawing/2014/main" id="{1907FBF4-1434-4065-BA1E-7B5E5AC6AFD8}"/>
              </a:ext>
            </a:extLst>
          </p:cNvPr>
          <p:cNvSpPr>
            <a:spLocks noGrp="1"/>
          </p:cNvSpPr>
          <p:nvPr>
            <p:ph type="title"/>
          </p:nvPr>
        </p:nvSpPr>
        <p:spPr/>
        <p:txBody>
          <a:bodyPr/>
          <a:lstStyle/>
          <a:p>
            <a:r>
              <a:rPr lang="zh-CN" altLang="en-US" dirty="0">
                <a:sym typeface="Arial" panose="020B0604020202020204" pitchFamily="34" charset="0"/>
              </a:rPr>
              <a:t>分布式环境</a:t>
            </a:r>
          </a:p>
        </p:txBody>
      </p:sp>
      <p:sp>
        <p:nvSpPr>
          <p:cNvPr id="8" name="文本框 7">
            <a:extLst>
              <a:ext uri="{FF2B5EF4-FFF2-40B4-BE49-F238E27FC236}">
                <a16:creationId xmlns:a16="http://schemas.microsoft.com/office/drawing/2014/main" id="{315593EA-FE35-5A46-4C4A-5BFABDDC067D}"/>
              </a:ext>
            </a:extLst>
          </p:cNvPr>
          <p:cNvSpPr txBox="1"/>
          <p:nvPr/>
        </p:nvSpPr>
        <p:spPr>
          <a:xfrm>
            <a:off x="554182" y="1136432"/>
            <a:ext cx="11083635" cy="954107"/>
          </a:xfrm>
          <a:prstGeom prst="rect">
            <a:avLst/>
          </a:prstGeom>
          <a:noFill/>
        </p:spPr>
        <p:txBody>
          <a:bodyPr wrap="square" rtlCol="0">
            <a:spAutoFit/>
          </a:bodyPr>
          <a:lstStyle/>
          <a:p>
            <a:pPr algn="just"/>
            <a:r>
              <a:rPr lang="en-US" altLang="zh-CN" sz="2800" dirty="0">
                <a:latin typeface="Times New Roman" panose="02020603050405020304" pitchFamily="18" charset="0"/>
                <a:ea typeface="华文楷体" panose="02010600040101010101" pitchFamily="2" charset="-122"/>
                <a:cs typeface="+mn-ea"/>
                <a:sym typeface="Arial" panose="020B0604020202020204" pitchFamily="34" charset="0"/>
              </a:rPr>
              <a:t>Hadoop</a:t>
            </a:r>
            <a:r>
              <a:rPr lang="zh-CN" altLang="en-US" sz="2800" dirty="0">
                <a:latin typeface="Times New Roman" panose="02020603050405020304" pitchFamily="18" charset="0"/>
                <a:ea typeface="华文楷体" panose="02010600040101010101" pitchFamily="2" charset="-122"/>
                <a:cs typeface="+mn-ea"/>
                <a:sym typeface="Arial" panose="020B0604020202020204" pitchFamily="34" charset="0"/>
              </a:rPr>
              <a:t>：分布式处理和存储数据，包括存储系统</a:t>
            </a:r>
            <a:r>
              <a:rPr lang="en-US" altLang="zh-CN" sz="2800" dirty="0">
                <a:latin typeface="Times New Roman" panose="02020603050405020304" pitchFamily="18" charset="0"/>
                <a:ea typeface="华文楷体" panose="02010600040101010101" pitchFamily="2" charset="-122"/>
                <a:cs typeface="+mn-ea"/>
                <a:sym typeface="Arial" panose="020B0604020202020204" pitchFamily="34" charset="0"/>
              </a:rPr>
              <a:t>HDFS</a:t>
            </a:r>
            <a:r>
              <a:rPr lang="zh-CN" altLang="en-US" sz="2800" dirty="0">
                <a:latin typeface="Times New Roman" panose="02020603050405020304" pitchFamily="18" charset="0"/>
                <a:ea typeface="华文楷体" panose="02010600040101010101" pitchFamily="2" charset="-122"/>
                <a:cs typeface="+mn-ea"/>
                <a:sym typeface="Arial" panose="020B0604020202020204" pitchFamily="34" charset="0"/>
              </a:rPr>
              <a:t>和资源管理</a:t>
            </a:r>
            <a:r>
              <a:rPr lang="en-US" altLang="zh-CN" sz="2800" dirty="0">
                <a:latin typeface="Times New Roman" panose="02020603050405020304" pitchFamily="18" charset="0"/>
                <a:ea typeface="华文楷体" panose="02010600040101010101" pitchFamily="2" charset="-122"/>
                <a:cs typeface="+mn-ea"/>
                <a:sym typeface="Arial" panose="020B0604020202020204" pitchFamily="34" charset="0"/>
              </a:rPr>
              <a:t>yarn</a:t>
            </a:r>
          </a:p>
          <a:p>
            <a:pPr algn="just"/>
            <a:r>
              <a:rPr lang="en-US" altLang="zh-CN" sz="2800" dirty="0">
                <a:latin typeface="Times New Roman" panose="02020603050405020304" pitchFamily="18" charset="0"/>
                <a:ea typeface="华文楷体" panose="02010600040101010101" pitchFamily="2" charset="-122"/>
                <a:cs typeface="+mn-ea"/>
                <a:sym typeface="Arial" panose="020B0604020202020204" pitchFamily="34" charset="0"/>
              </a:rPr>
              <a:t>Spark</a:t>
            </a:r>
            <a:r>
              <a:rPr lang="zh-CN" altLang="en-US" sz="2800" dirty="0">
                <a:latin typeface="Times New Roman" panose="02020603050405020304" pitchFamily="18" charset="0"/>
                <a:ea typeface="华文楷体" panose="02010600040101010101" pitchFamily="2" charset="-122"/>
                <a:cs typeface="+mn-ea"/>
                <a:sym typeface="Arial" panose="020B0604020202020204" pitchFamily="34" charset="0"/>
              </a:rPr>
              <a:t>：分布式计算框架，使用</a:t>
            </a:r>
            <a:r>
              <a:rPr lang="en-US" altLang="zh-CN" sz="2800" dirty="0" err="1">
                <a:latin typeface="Times New Roman" panose="02020603050405020304" pitchFamily="18" charset="0"/>
                <a:ea typeface="华文楷体" panose="02010600040101010101" pitchFamily="2" charset="-122"/>
                <a:cs typeface="+mn-ea"/>
                <a:sym typeface="Arial" panose="020B0604020202020204" pitchFamily="34" charset="0"/>
              </a:rPr>
              <a:t>MLlib</a:t>
            </a:r>
            <a:r>
              <a:rPr lang="zh-CN" altLang="en-US" sz="2800" dirty="0">
                <a:latin typeface="Times New Roman" panose="02020603050405020304" pitchFamily="18" charset="0"/>
                <a:ea typeface="华文楷体" panose="02010600040101010101" pitchFamily="2" charset="-122"/>
                <a:cs typeface="+mn-ea"/>
                <a:sym typeface="Arial" panose="020B0604020202020204" pitchFamily="34" charset="0"/>
              </a:rPr>
              <a:t>等进行大数据的机器学习任务</a:t>
            </a:r>
            <a:endParaRPr lang="en-US" altLang="zh-CN" sz="2800" dirty="0">
              <a:latin typeface="Times New Roman" panose="02020603050405020304" pitchFamily="18" charset="0"/>
              <a:ea typeface="华文楷体" panose="02010600040101010101" pitchFamily="2" charset="-122"/>
              <a:cs typeface="+mn-ea"/>
              <a:sym typeface="Arial" panose="020B0604020202020204" pitchFamily="34" charset="0"/>
            </a:endParaRPr>
          </a:p>
        </p:txBody>
      </p:sp>
      <p:pic>
        <p:nvPicPr>
          <p:cNvPr id="6" name="图片 5">
            <a:extLst>
              <a:ext uri="{FF2B5EF4-FFF2-40B4-BE49-F238E27FC236}">
                <a16:creationId xmlns:a16="http://schemas.microsoft.com/office/drawing/2014/main" id="{468FF62B-E4C9-FC38-2F4E-90857AF15F1C}"/>
              </a:ext>
            </a:extLst>
          </p:cNvPr>
          <p:cNvPicPr>
            <a:picLocks noChangeAspect="1"/>
          </p:cNvPicPr>
          <p:nvPr/>
        </p:nvPicPr>
        <p:blipFill>
          <a:blip r:embed="rId4"/>
          <a:stretch>
            <a:fillRect/>
          </a:stretch>
        </p:blipFill>
        <p:spPr>
          <a:xfrm>
            <a:off x="554182" y="2778328"/>
            <a:ext cx="3060266" cy="2986302"/>
          </a:xfrm>
          <a:prstGeom prst="rect">
            <a:avLst/>
          </a:prstGeom>
        </p:spPr>
      </p:pic>
    </p:spTree>
    <p:extLst>
      <p:ext uri="{BB962C8B-B14F-4D97-AF65-F5344CB8AC3E}">
        <p14:creationId xmlns:p14="http://schemas.microsoft.com/office/powerpoint/2010/main" val="28333657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67624BAF-6EB7-415B-A79C-9EB66007526A}"/>
              </a:ext>
            </a:extLst>
          </p:cNvPr>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pPr/>
              <a:t>5</a:t>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2" name="标题 1">
            <a:extLst>
              <a:ext uri="{FF2B5EF4-FFF2-40B4-BE49-F238E27FC236}">
                <a16:creationId xmlns:a16="http://schemas.microsoft.com/office/drawing/2014/main" id="{1907FBF4-1434-4065-BA1E-7B5E5AC6AFD8}"/>
              </a:ext>
            </a:extLst>
          </p:cNvPr>
          <p:cNvSpPr>
            <a:spLocks noGrp="1"/>
          </p:cNvSpPr>
          <p:nvPr>
            <p:ph type="title"/>
          </p:nvPr>
        </p:nvSpPr>
        <p:spPr/>
        <p:txBody>
          <a:bodyPr/>
          <a:lstStyle/>
          <a:p>
            <a:r>
              <a:rPr lang="en-US" altLang="zh-CN" dirty="0">
                <a:sym typeface="Arial" panose="020B0604020202020204" pitchFamily="34" charset="0"/>
              </a:rPr>
              <a:t>Hadoop </a:t>
            </a:r>
            <a:r>
              <a:rPr lang="zh-CN" altLang="en-US" dirty="0">
                <a:sym typeface="Arial" panose="020B0604020202020204" pitchFamily="34" charset="0"/>
              </a:rPr>
              <a:t>分布式环境搭建</a:t>
            </a:r>
          </a:p>
        </p:txBody>
      </p:sp>
      <p:sp>
        <p:nvSpPr>
          <p:cNvPr id="6" name="文本框 5">
            <a:extLst>
              <a:ext uri="{FF2B5EF4-FFF2-40B4-BE49-F238E27FC236}">
                <a16:creationId xmlns:a16="http://schemas.microsoft.com/office/drawing/2014/main" id="{D7263041-CD4D-73E9-95A0-336314304C2F}"/>
              </a:ext>
            </a:extLst>
          </p:cNvPr>
          <p:cNvSpPr txBox="1"/>
          <p:nvPr/>
        </p:nvSpPr>
        <p:spPr>
          <a:xfrm>
            <a:off x="646771" y="2334206"/>
            <a:ext cx="10898458" cy="4278094"/>
          </a:xfrm>
          <a:prstGeom prst="rect">
            <a:avLst/>
          </a:prstGeom>
          <a:noFill/>
        </p:spPr>
        <p:txBody>
          <a:bodyPr wrap="square" rtlCol="0">
            <a:spAutoFit/>
          </a:bodyPr>
          <a:lstStyle/>
          <a:p>
            <a:pPr algn="just"/>
            <a:r>
              <a:rPr lang="en-US" altLang="zh-CN" sz="2800" dirty="0">
                <a:latin typeface="宋体" panose="02010600030101010101" pitchFamily="2" charset="-122"/>
                <a:ea typeface="宋体" panose="02010600030101010101" pitchFamily="2" charset="-122"/>
                <a:cs typeface="+mn-ea"/>
                <a:sym typeface="Arial" panose="020B0604020202020204" pitchFamily="34" charset="0"/>
              </a:rPr>
              <a:t>•</a:t>
            </a:r>
            <a:r>
              <a:rPr lang="en-US" altLang="zh-CN" sz="2800" dirty="0" err="1">
                <a:latin typeface="Times New Roman" panose="02020603050405020304" pitchFamily="18" charset="0"/>
                <a:ea typeface="宋体" panose="02010600030101010101" pitchFamily="2" charset="-122"/>
                <a:cs typeface="Times New Roman" panose="02020603050405020304" pitchFamily="18" charset="0"/>
                <a:sym typeface="Arial" panose="020B0604020202020204" pitchFamily="34" charset="0"/>
              </a:rPr>
              <a:t>NameNode</a:t>
            </a:r>
            <a:r>
              <a:rPr lang="zh-CN" altLang="en-US" sz="2800" dirty="0">
                <a:latin typeface="宋体" panose="02010600030101010101" pitchFamily="2" charset="-122"/>
                <a:ea typeface="宋体" panose="02010600030101010101" pitchFamily="2" charset="-122"/>
                <a:cs typeface="+mn-ea"/>
                <a:sym typeface="Arial" panose="020B0604020202020204" pitchFamily="34" charset="0"/>
              </a:rPr>
              <a:t>：</a:t>
            </a:r>
            <a:r>
              <a:rPr lang="en-US" altLang="zh-CN" sz="2800" dirty="0">
                <a:latin typeface="宋体" panose="02010600030101010101" pitchFamily="2" charset="-122"/>
                <a:ea typeface="宋体" panose="02010600030101010101" pitchFamily="2" charset="-122"/>
                <a:cs typeface="+mn-ea"/>
                <a:sym typeface="Arial" panose="020B0604020202020204" pitchFamily="34" charset="0"/>
              </a:rPr>
              <a:t>HDFS</a:t>
            </a:r>
            <a:r>
              <a:rPr lang="zh-CN" altLang="en-US" sz="2800" dirty="0">
                <a:latin typeface="宋体" panose="02010600030101010101" pitchFamily="2" charset="-122"/>
                <a:ea typeface="宋体" panose="02010600030101010101" pitchFamily="2" charset="-122"/>
                <a:cs typeface="+mn-ea"/>
                <a:sym typeface="Arial" panose="020B0604020202020204" pitchFamily="34" charset="0"/>
              </a:rPr>
              <a:t>的管理节点，负责客户端的请求响应，存放元数据。。</a:t>
            </a:r>
          </a:p>
          <a:p>
            <a:pPr algn="just"/>
            <a:r>
              <a:rPr lang="en-US" altLang="zh-CN" sz="2800" dirty="0">
                <a:latin typeface="宋体" panose="02010600030101010101" pitchFamily="2" charset="-122"/>
                <a:ea typeface="宋体" panose="02010600030101010101" pitchFamily="2" charset="-122"/>
                <a:cs typeface="+mn-ea"/>
                <a:sym typeface="Arial" panose="020B0604020202020204" pitchFamily="34" charset="0"/>
              </a:rPr>
              <a:t>•</a:t>
            </a:r>
            <a:r>
              <a:rPr lang="en-US" altLang="zh-CN" sz="2800" dirty="0" err="1">
                <a:latin typeface="Times New Roman" panose="02020603050405020304" pitchFamily="18" charset="0"/>
                <a:ea typeface="宋体" panose="02010600030101010101" pitchFamily="2" charset="-122"/>
                <a:cs typeface="Times New Roman" panose="02020603050405020304" pitchFamily="18" charset="0"/>
                <a:sym typeface="Arial" panose="020B0604020202020204" pitchFamily="34" charset="0"/>
              </a:rPr>
              <a:t>DataNode</a:t>
            </a:r>
            <a:r>
              <a:rPr lang="zh-CN" altLang="en-US" sz="2800" dirty="0">
                <a:latin typeface="宋体" panose="02010600030101010101" pitchFamily="2" charset="-122"/>
                <a:ea typeface="宋体" panose="02010600030101010101" pitchFamily="2" charset="-122"/>
                <a:cs typeface="+mn-ea"/>
                <a:sym typeface="Arial" panose="020B0604020202020204" pitchFamily="34" charset="0"/>
              </a:rPr>
              <a:t>：</a:t>
            </a:r>
            <a:r>
              <a:rPr lang="en-US" altLang="zh-CN" sz="2800" dirty="0">
                <a:latin typeface="宋体" panose="02010600030101010101" pitchFamily="2" charset="-122"/>
                <a:ea typeface="宋体" panose="02010600030101010101" pitchFamily="2" charset="-122"/>
                <a:cs typeface="+mn-ea"/>
                <a:sym typeface="Arial" panose="020B0604020202020204" pitchFamily="34" charset="0"/>
              </a:rPr>
              <a:t>HDFS</a:t>
            </a:r>
            <a:r>
              <a:rPr lang="zh-CN" altLang="en-US" sz="2800" dirty="0">
                <a:latin typeface="宋体" panose="02010600030101010101" pitchFamily="2" charset="-122"/>
                <a:ea typeface="宋体" panose="02010600030101010101" pitchFamily="2" charset="-122"/>
                <a:cs typeface="+mn-ea"/>
                <a:sym typeface="Arial" panose="020B0604020202020204" pitchFamily="34" charset="0"/>
              </a:rPr>
              <a:t>的工作节点，受客户端和</a:t>
            </a:r>
            <a:r>
              <a:rPr lang="en-US" altLang="zh-CN" sz="2800" dirty="0" err="1">
                <a:latin typeface="Times New Roman" panose="02020603050405020304" pitchFamily="18" charset="0"/>
                <a:ea typeface="宋体" panose="02010600030101010101" pitchFamily="2" charset="-122"/>
                <a:cs typeface="Times New Roman" panose="02020603050405020304" pitchFamily="18" charset="0"/>
                <a:sym typeface="Arial" panose="020B0604020202020204" pitchFamily="34" charset="0"/>
              </a:rPr>
              <a:t>NameNode</a:t>
            </a:r>
            <a:r>
              <a:rPr lang="zh-CN" altLang="en-US" sz="2800" dirty="0">
                <a:latin typeface="宋体" panose="02010600030101010101" pitchFamily="2" charset="-122"/>
                <a:ea typeface="宋体" panose="02010600030101010101" pitchFamily="2" charset="-122"/>
                <a:cs typeface="+mn-ea"/>
                <a:sym typeface="Arial" panose="020B0604020202020204" pitchFamily="34" charset="0"/>
              </a:rPr>
              <a:t>的调度，检索并存放数据块。</a:t>
            </a:r>
            <a:endParaRPr lang="en-US" altLang="zh-CN" sz="2800" dirty="0">
              <a:latin typeface="宋体" panose="02010600030101010101" pitchFamily="2" charset="-122"/>
              <a:ea typeface="宋体" panose="02010600030101010101" pitchFamily="2" charset="-122"/>
              <a:cs typeface="+mn-ea"/>
              <a:sym typeface="Arial" panose="020B0604020202020204" pitchFamily="34" charset="0"/>
            </a:endParaRPr>
          </a:p>
          <a:p>
            <a:pPr algn="just"/>
            <a:r>
              <a:rPr lang="en-US" altLang="zh-CN" sz="2800" dirty="0">
                <a:latin typeface="宋体" panose="02010600030101010101" pitchFamily="2" charset="-122"/>
                <a:ea typeface="宋体" panose="02010600030101010101" pitchFamily="2" charset="-122"/>
                <a:cs typeface="+mn-ea"/>
                <a:sym typeface="Arial" panose="020B0604020202020204" pitchFamily="34" charset="0"/>
              </a:rPr>
              <a:t>•</a:t>
            </a:r>
            <a:r>
              <a:rPr lang="en-US" altLang="zh-CN" sz="2800" dirty="0" err="1">
                <a:latin typeface="Times New Roman" panose="02020603050405020304" pitchFamily="18" charset="0"/>
                <a:ea typeface="宋体" panose="02010600030101010101" pitchFamily="2" charset="-122"/>
                <a:cs typeface="Times New Roman" panose="02020603050405020304" pitchFamily="18" charset="0"/>
                <a:sym typeface="Arial" panose="020B0604020202020204" pitchFamily="34" charset="0"/>
              </a:rPr>
              <a:t>ResourceManager</a:t>
            </a:r>
            <a:r>
              <a:rPr lang="zh-CN" altLang="en-US" sz="2800" dirty="0">
                <a:latin typeface="宋体" panose="02010600030101010101" pitchFamily="2" charset="-122"/>
                <a:ea typeface="宋体" panose="02010600030101010101" pitchFamily="2" charset="-122"/>
                <a:cs typeface="+mn-ea"/>
                <a:sym typeface="Arial" panose="020B0604020202020204" pitchFamily="34" charset="0"/>
              </a:rPr>
              <a:t>：资源管理者，负责整个集群的资源管理和调度。</a:t>
            </a:r>
          </a:p>
          <a:p>
            <a:pPr algn="just"/>
            <a:r>
              <a:rPr lang="en-US" altLang="zh-CN" sz="2800" dirty="0">
                <a:latin typeface="宋体" panose="02010600030101010101" pitchFamily="2" charset="-122"/>
                <a:ea typeface="宋体" panose="02010600030101010101" pitchFamily="2" charset="-122"/>
                <a:cs typeface="+mn-ea"/>
                <a:sym typeface="Arial" panose="020B0604020202020204" pitchFamily="34" charset="0"/>
              </a:rPr>
              <a:t>•</a:t>
            </a:r>
            <a:r>
              <a:rPr lang="en-US" altLang="zh-CN" sz="2800" dirty="0" err="1">
                <a:latin typeface="Times New Roman" panose="02020603050405020304" pitchFamily="18" charset="0"/>
                <a:ea typeface="宋体" panose="02010600030101010101" pitchFamily="2" charset="-122"/>
                <a:cs typeface="Times New Roman" panose="02020603050405020304" pitchFamily="18" charset="0"/>
                <a:sym typeface="Arial" panose="020B0604020202020204" pitchFamily="34" charset="0"/>
              </a:rPr>
              <a:t>NodeManager</a:t>
            </a:r>
            <a:r>
              <a:rPr lang="zh-CN" altLang="en-US" sz="2800" dirty="0">
                <a:latin typeface="宋体" panose="02010600030101010101" pitchFamily="2" charset="-122"/>
                <a:ea typeface="宋体" panose="02010600030101010101" pitchFamily="2" charset="-122"/>
                <a:cs typeface="+mn-ea"/>
                <a:sym typeface="Arial" panose="020B0604020202020204" pitchFamily="34" charset="0"/>
              </a:rPr>
              <a:t>：单个节点的资源管理者，负责单个节点上的资源管理和任务调度。</a:t>
            </a:r>
          </a:p>
          <a:p>
            <a:pPr algn="just"/>
            <a:r>
              <a:rPr lang="en-US" altLang="zh-CN" sz="2800" dirty="0">
                <a:latin typeface="宋体" panose="02010600030101010101" pitchFamily="2" charset="-122"/>
                <a:ea typeface="宋体" panose="02010600030101010101" pitchFamily="2" charset="-122"/>
                <a:cs typeface="+mn-ea"/>
                <a:sym typeface="Arial" panose="020B0604020202020204" pitchFamily="34" charset="0"/>
              </a:rPr>
              <a:t>•</a:t>
            </a:r>
            <a:r>
              <a:rPr lang="en-US" altLang="zh-CN" sz="2800" dirty="0" err="1">
                <a:latin typeface="Times New Roman" panose="02020603050405020304" pitchFamily="18" charset="0"/>
                <a:ea typeface="宋体" panose="02010600030101010101" pitchFamily="2" charset="-122"/>
                <a:cs typeface="Times New Roman" panose="02020603050405020304" pitchFamily="18" charset="0"/>
                <a:sym typeface="Arial" panose="020B0604020202020204" pitchFamily="34" charset="0"/>
              </a:rPr>
              <a:t>HistoryServer</a:t>
            </a:r>
            <a:r>
              <a:rPr lang="zh-CN" altLang="en-US" sz="2800" dirty="0">
                <a:latin typeface="宋体" panose="02010600030101010101" pitchFamily="2" charset="-122"/>
                <a:ea typeface="宋体" panose="02010600030101010101" pitchFamily="2" charset="-122"/>
                <a:cs typeface="+mn-ea"/>
                <a:sym typeface="Arial" panose="020B0604020202020204" pitchFamily="34" charset="0"/>
              </a:rPr>
              <a:t>：主要用于存储和管理已完成的任务的历史信息，以便于后续的查询和分析。</a:t>
            </a:r>
          </a:p>
          <a:p>
            <a:pPr algn="just"/>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文本框 6">
            <a:extLst>
              <a:ext uri="{FF2B5EF4-FFF2-40B4-BE49-F238E27FC236}">
                <a16:creationId xmlns:a16="http://schemas.microsoft.com/office/drawing/2014/main" id="{82C3F799-513C-A1D9-E8D4-A9F50F41CF0F}"/>
              </a:ext>
            </a:extLst>
          </p:cNvPr>
          <p:cNvSpPr txBox="1"/>
          <p:nvPr/>
        </p:nvSpPr>
        <p:spPr>
          <a:xfrm>
            <a:off x="665356" y="1126273"/>
            <a:ext cx="10560205" cy="954107"/>
          </a:xfrm>
          <a:prstGeom prst="rect">
            <a:avLst/>
          </a:prstGeom>
          <a:noFill/>
        </p:spPr>
        <p:txBody>
          <a:bodyPr wrap="square" rtlCol="0">
            <a:spAutoFit/>
          </a:bodyPr>
          <a:lstStyle/>
          <a:p>
            <a:pPr algn="just"/>
            <a:r>
              <a:rPr lang="zh-CN" altLang="en-US" sz="2800" dirty="0">
                <a:latin typeface="华文楷体" panose="02010600040101010101" pitchFamily="2" charset="-122"/>
                <a:ea typeface="华文楷体" panose="02010600040101010101" pitchFamily="2" charset="-122"/>
                <a:cs typeface="+mn-ea"/>
                <a:sym typeface="Arial" panose="020B0604020202020204" pitchFamily="34" charset="0"/>
              </a:rPr>
              <a:t>拉取</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sym typeface="Arial" panose="020B0604020202020204" pitchFamily="34" charset="0"/>
              </a:rPr>
              <a:t>namenode</a:t>
            </a:r>
            <a:r>
              <a:rPr lang="zh-CN" altLang="en-US" sz="2800" dirty="0">
                <a:latin typeface="Times New Roman" panose="02020603050405020304" pitchFamily="18" charset="0"/>
                <a:ea typeface="华文楷体" panose="02010600040101010101" pitchFamily="2" charset="-122"/>
                <a:cs typeface="Times New Roman" panose="02020603050405020304" pitchFamily="18" charset="0"/>
                <a:sym typeface="Arial" panose="020B0604020202020204" pitchFamily="34" charset="0"/>
              </a:rPr>
              <a: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sym typeface="Arial" panose="020B0604020202020204" pitchFamily="34" charset="0"/>
              </a:rPr>
              <a:t>datanode</a:t>
            </a:r>
            <a:r>
              <a:rPr lang="zh-CN" altLang="en-US" sz="2800" dirty="0">
                <a:latin typeface="Times New Roman" panose="02020603050405020304" pitchFamily="18" charset="0"/>
                <a:ea typeface="华文楷体" panose="02010600040101010101" pitchFamily="2" charset="-122"/>
                <a:cs typeface="Times New Roman" panose="02020603050405020304" pitchFamily="18" charset="0"/>
                <a:sym typeface="Arial" panose="020B0604020202020204" pitchFamily="34" charset="0"/>
              </a:rPr>
              <a: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sym typeface="Arial" panose="020B0604020202020204" pitchFamily="34" charset="0"/>
              </a:rPr>
              <a:t>resourcemanager</a:t>
            </a:r>
            <a:r>
              <a:rPr lang="zh-CN" altLang="en-US" sz="2800" dirty="0">
                <a:latin typeface="Times New Roman" panose="02020603050405020304" pitchFamily="18" charset="0"/>
                <a:ea typeface="华文楷体" panose="02010600040101010101" pitchFamily="2" charset="-122"/>
                <a:cs typeface="Times New Roman" panose="02020603050405020304" pitchFamily="18" charset="0"/>
                <a:sym typeface="Arial" panose="020B0604020202020204" pitchFamily="34" charset="0"/>
              </a:rPr>
              <a: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sym typeface="Arial" panose="020B0604020202020204" pitchFamily="34" charset="0"/>
              </a:rPr>
              <a:t>nodemanager</a:t>
            </a:r>
            <a:r>
              <a:rPr lang="zh-CN" altLang="en-US" sz="2800" dirty="0">
                <a:latin typeface="Times New Roman" panose="02020603050405020304" pitchFamily="18" charset="0"/>
                <a:ea typeface="华文楷体" panose="02010600040101010101" pitchFamily="2" charset="-122"/>
                <a:cs typeface="Times New Roman" panose="02020603050405020304" pitchFamily="18" charset="0"/>
                <a:sym typeface="Arial" panose="020B0604020202020204" pitchFamily="34" charset="0"/>
              </a:rPr>
              <a:t>、</a:t>
            </a:r>
            <a:r>
              <a:rPr lang="en-US" altLang="zh-CN" sz="2800" dirty="0" err="1">
                <a:latin typeface="Times New Roman" panose="02020603050405020304" pitchFamily="18" charset="0"/>
                <a:ea typeface="华文楷体" panose="02010600040101010101" pitchFamily="2" charset="-122"/>
                <a:cs typeface="Times New Roman" panose="02020603050405020304" pitchFamily="18" charset="0"/>
                <a:sym typeface="Arial" panose="020B0604020202020204" pitchFamily="34" charset="0"/>
              </a:rPr>
              <a:t>historyserver</a:t>
            </a:r>
            <a:r>
              <a:rPr lang="zh-CN" altLang="en-US" sz="2800" dirty="0">
                <a:latin typeface="华文楷体" panose="02010600040101010101" pitchFamily="2" charset="-122"/>
                <a:ea typeface="华文楷体" panose="02010600040101010101" pitchFamily="2" charset="-122"/>
                <a:cs typeface="+mn-ea"/>
                <a:sym typeface="Arial" panose="020B0604020202020204" pitchFamily="34" charset="0"/>
              </a:rPr>
              <a:t>镜像，编写</a:t>
            </a:r>
            <a:r>
              <a:rPr lang="en-US" altLang="zh-CN" sz="2800" dirty="0" err="1">
                <a:latin typeface="华文楷体" panose="02010600040101010101" pitchFamily="2" charset="-122"/>
                <a:ea typeface="华文楷体" panose="02010600040101010101" pitchFamily="2" charset="-122"/>
                <a:cs typeface="+mn-ea"/>
                <a:sym typeface="Arial" panose="020B0604020202020204" pitchFamily="34" charset="0"/>
              </a:rPr>
              <a:t>yml</a:t>
            </a:r>
            <a:r>
              <a:rPr lang="zh-CN" altLang="en-US" sz="2800" dirty="0">
                <a:latin typeface="华文楷体" panose="02010600040101010101" pitchFamily="2" charset="-122"/>
                <a:ea typeface="华文楷体" panose="02010600040101010101" pitchFamily="2" charset="-122"/>
                <a:cs typeface="+mn-ea"/>
                <a:sym typeface="Arial" panose="020B0604020202020204" pitchFamily="34" charset="0"/>
              </a:rPr>
              <a:t>与</a:t>
            </a:r>
            <a:r>
              <a:rPr lang="en-US" altLang="zh-CN" sz="2800" dirty="0">
                <a:latin typeface="华文楷体" panose="02010600040101010101" pitchFamily="2" charset="-122"/>
                <a:ea typeface="华文楷体" panose="02010600040101010101" pitchFamily="2" charset="-122"/>
                <a:cs typeface="+mn-ea"/>
                <a:sym typeface="Arial" panose="020B0604020202020204" pitchFamily="34" charset="0"/>
              </a:rPr>
              <a:t>env</a:t>
            </a:r>
            <a:r>
              <a:rPr lang="zh-CN" altLang="en-US" sz="2800" dirty="0">
                <a:latin typeface="华文楷体" panose="02010600040101010101" pitchFamily="2" charset="-122"/>
                <a:ea typeface="华文楷体" panose="02010600040101010101" pitchFamily="2" charset="-122"/>
                <a:cs typeface="+mn-ea"/>
                <a:sym typeface="Arial" panose="020B0604020202020204" pitchFamily="34" charset="0"/>
              </a:rPr>
              <a:t>文件来部署集群。</a:t>
            </a:r>
            <a:endParaRPr lang="en-US" altLang="zh-CN" sz="2800" dirty="0">
              <a:latin typeface="华文楷体" panose="02010600040101010101" pitchFamily="2" charset="-122"/>
              <a:ea typeface="华文楷体" panose="02010600040101010101" pitchFamily="2" charset="-122"/>
              <a:cs typeface="+mn-ea"/>
              <a:sym typeface="Arial" panose="020B0604020202020204" pitchFamily="34" charset="0"/>
            </a:endParaRPr>
          </a:p>
        </p:txBody>
      </p:sp>
    </p:spTree>
    <p:extLst>
      <p:ext uri="{BB962C8B-B14F-4D97-AF65-F5344CB8AC3E}">
        <p14:creationId xmlns:p14="http://schemas.microsoft.com/office/powerpoint/2010/main" val="18667031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67624BAF-6EB7-415B-A79C-9EB66007526A}"/>
              </a:ext>
            </a:extLst>
          </p:cNvPr>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pPr/>
              <a:t>6</a:t>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2" name="标题 1">
            <a:extLst>
              <a:ext uri="{FF2B5EF4-FFF2-40B4-BE49-F238E27FC236}">
                <a16:creationId xmlns:a16="http://schemas.microsoft.com/office/drawing/2014/main" id="{1907FBF4-1434-4065-BA1E-7B5E5AC6AFD8}"/>
              </a:ext>
            </a:extLst>
          </p:cNvPr>
          <p:cNvSpPr>
            <a:spLocks noGrp="1"/>
          </p:cNvSpPr>
          <p:nvPr>
            <p:ph type="title"/>
          </p:nvPr>
        </p:nvSpPr>
        <p:spPr/>
        <p:txBody>
          <a:bodyPr/>
          <a:lstStyle/>
          <a:p>
            <a:r>
              <a:rPr lang="zh-CN" altLang="en-US" dirty="0">
                <a:sym typeface="Arial" panose="020B0604020202020204" pitchFamily="34" charset="0"/>
              </a:rPr>
              <a:t>数据集</a:t>
            </a:r>
          </a:p>
        </p:txBody>
      </p:sp>
      <p:sp>
        <p:nvSpPr>
          <p:cNvPr id="8" name="文本框 7">
            <a:extLst>
              <a:ext uri="{FF2B5EF4-FFF2-40B4-BE49-F238E27FC236}">
                <a16:creationId xmlns:a16="http://schemas.microsoft.com/office/drawing/2014/main" id="{315593EA-FE35-5A46-4C4A-5BFABDDC067D}"/>
              </a:ext>
            </a:extLst>
          </p:cNvPr>
          <p:cNvSpPr txBox="1"/>
          <p:nvPr/>
        </p:nvSpPr>
        <p:spPr>
          <a:xfrm>
            <a:off x="665356" y="1126273"/>
            <a:ext cx="10560205" cy="4832092"/>
          </a:xfrm>
          <a:prstGeom prst="rect">
            <a:avLst/>
          </a:prstGeom>
          <a:noFill/>
        </p:spPr>
        <p:txBody>
          <a:bodyPr wrap="square" rtlCol="0">
            <a:spAutoFit/>
          </a:bodyPr>
          <a:lstStyle/>
          <a:p>
            <a:pPr algn="just"/>
            <a:r>
              <a:rPr lang="zh-CN" altLang="en-US" sz="2800" dirty="0">
                <a:latin typeface="Times New Roman" panose="02020603050405020304" pitchFamily="18" charset="0"/>
                <a:ea typeface="华文楷体" panose="02010600040101010101" pitchFamily="2" charset="-122"/>
                <a:cs typeface="+mn-ea"/>
                <a:sym typeface="Arial" panose="020B0604020202020204" pitchFamily="34" charset="0"/>
              </a:rPr>
              <a:t>规模：约</a:t>
            </a:r>
            <a:r>
              <a:rPr lang="en-US" altLang="zh-CN" sz="2800" dirty="0">
                <a:latin typeface="Times New Roman" panose="02020603050405020304" pitchFamily="18" charset="0"/>
                <a:ea typeface="华文楷体" panose="02010600040101010101" pitchFamily="2" charset="-122"/>
                <a:cs typeface="+mn-ea"/>
                <a:sym typeface="Arial" panose="020B0604020202020204" pitchFamily="34" charset="0"/>
              </a:rPr>
              <a:t>1.9GB</a:t>
            </a:r>
            <a:r>
              <a:rPr lang="zh-CN" altLang="en-US" sz="2800" dirty="0">
                <a:latin typeface="Times New Roman" panose="02020603050405020304" pitchFamily="18" charset="0"/>
                <a:ea typeface="华文楷体" panose="02010600040101010101" pitchFamily="2" charset="-122"/>
                <a:cs typeface="+mn-ea"/>
                <a:sym typeface="Arial" panose="020B0604020202020204" pitchFamily="34" charset="0"/>
              </a:rPr>
              <a:t>，</a:t>
            </a:r>
            <a:r>
              <a:rPr lang="en-US" altLang="zh-CN" sz="2800" dirty="0">
                <a:latin typeface="Times New Roman" panose="02020603050405020304" pitchFamily="18" charset="0"/>
                <a:ea typeface="华文楷体" panose="02010600040101010101" pitchFamily="2" charset="-122"/>
                <a:cs typeface="+mn-ea"/>
                <a:sym typeface="Arial" panose="020B0604020202020204" pitchFamily="34" charset="0"/>
              </a:rPr>
              <a:t>5500</a:t>
            </a:r>
            <a:r>
              <a:rPr lang="zh-CN" altLang="en-US" sz="2800" dirty="0">
                <a:latin typeface="Times New Roman" panose="02020603050405020304" pitchFamily="18" charset="0"/>
                <a:ea typeface="华文楷体" panose="02010600040101010101" pitchFamily="2" charset="-122"/>
                <a:cs typeface="+mn-ea"/>
                <a:sym typeface="Arial" panose="020B0604020202020204" pitchFamily="34" charset="0"/>
              </a:rPr>
              <a:t>万条。</a:t>
            </a:r>
          </a:p>
          <a:p>
            <a:pPr algn="just"/>
            <a:r>
              <a:rPr lang="zh-CN" altLang="en-US" sz="2800" dirty="0">
                <a:latin typeface="Times New Roman" panose="02020603050405020304" pitchFamily="18" charset="0"/>
                <a:ea typeface="华文楷体" panose="02010600040101010101" pitchFamily="2" charset="-122"/>
                <a:cs typeface="+mn-ea"/>
                <a:sym typeface="Arial" panose="020B0604020202020204" pitchFamily="34" charset="0"/>
              </a:rPr>
              <a:t>时间：双十一和之前六个月</a:t>
            </a:r>
          </a:p>
          <a:p>
            <a:pPr algn="just"/>
            <a:r>
              <a:rPr lang="zh-CN" altLang="en-US" sz="2800" dirty="0">
                <a:latin typeface="Times New Roman" panose="02020603050405020304" pitchFamily="18" charset="0"/>
                <a:ea typeface="华文楷体" panose="02010600040101010101" pitchFamily="2" charset="-122"/>
                <a:cs typeface="+mn-ea"/>
                <a:sym typeface="Arial" panose="020B0604020202020204" pitchFamily="34" charset="0"/>
              </a:rPr>
              <a:t>内容：用户画像与用户购物记录</a:t>
            </a:r>
          </a:p>
          <a:p>
            <a:pPr algn="just"/>
            <a:endParaRPr lang="zh-CN" altLang="en-US" sz="2800" dirty="0">
              <a:latin typeface="Times New Roman" panose="02020603050405020304" pitchFamily="18" charset="0"/>
              <a:ea typeface="华文楷体" panose="02010600040101010101" pitchFamily="2" charset="-122"/>
              <a:cs typeface="+mn-ea"/>
              <a:sym typeface="Arial" panose="020B0604020202020204" pitchFamily="34" charset="0"/>
            </a:endParaRPr>
          </a:p>
          <a:p>
            <a:pPr algn="just"/>
            <a:r>
              <a:rPr lang="zh-CN" altLang="en-US" sz="2800" dirty="0">
                <a:latin typeface="Times New Roman" panose="02020603050405020304" pitchFamily="18" charset="0"/>
                <a:ea typeface="华文楷体" panose="02010600040101010101" pitchFamily="2" charset="-122"/>
                <a:cs typeface="+mn-ea"/>
                <a:sym typeface="Arial" panose="020B0604020202020204" pitchFamily="34" charset="0"/>
              </a:rPr>
              <a:t>用户画像：购物者</a:t>
            </a:r>
            <a:r>
              <a:rPr lang="en-US" altLang="zh-CN" sz="2800" dirty="0">
                <a:latin typeface="Times New Roman" panose="02020603050405020304" pitchFamily="18" charset="0"/>
                <a:ea typeface="华文楷体" panose="02010600040101010101" pitchFamily="2" charset="-122"/>
                <a:cs typeface="+mn-ea"/>
                <a:sym typeface="Arial" panose="020B0604020202020204" pitchFamily="34" charset="0"/>
              </a:rPr>
              <a:t>id</a:t>
            </a:r>
            <a:r>
              <a:rPr lang="zh-CN" altLang="en-US" sz="2800" dirty="0">
                <a:latin typeface="Times New Roman" panose="02020603050405020304" pitchFamily="18" charset="0"/>
                <a:ea typeface="华文楷体" panose="02010600040101010101" pitchFamily="2" charset="-122"/>
                <a:cs typeface="+mn-ea"/>
                <a:sym typeface="Arial" panose="020B0604020202020204" pitchFamily="34" charset="0"/>
              </a:rPr>
              <a:t>，年龄，性别</a:t>
            </a:r>
          </a:p>
          <a:p>
            <a:pPr algn="just"/>
            <a:endParaRPr lang="zh-CN" altLang="en-US" sz="2800" dirty="0">
              <a:latin typeface="Times New Roman" panose="02020603050405020304" pitchFamily="18" charset="0"/>
              <a:ea typeface="华文楷体" panose="02010600040101010101" pitchFamily="2" charset="-122"/>
              <a:cs typeface="+mn-ea"/>
              <a:sym typeface="Arial" panose="020B0604020202020204" pitchFamily="34" charset="0"/>
            </a:endParaRPr>
          </a:p>
          <a:p>
            <a:pPr algn="just"/>
            <a:r>
              <a:rPr lang="zh-CN" altLang="en-US" sz="2800" dirty="0">
                <a:latin typeface="Times New Roman" panose="02020603050405020304" pitchFamily="18" charset="0"/>
                <a:ea typeface="华文楷体" panose="02010600040101010101" pitchFamily="2" charset="-122"/>
                <a:cs typeface="+mn-ea"/>
                <a:sym typeface="Arial" panose="020B0604020202020204" pitchFamily="34" charset="0"/>
              </a:rPr>
              <a:t>购物记录：购物者</a:t>
            </a:r>
            <a:r>
              <a:rPr lang="en-US" altLang="zh-CN" sz="2800" dirty="0">
                <a:latin typeface="Times New Roman" panose="02020603050405020304" pitchFamily="18" charset="0"/>
                <a:ea typeface="华文楷体" panose="02010600040101010101" pitchFamily="2" charset="-122"/>
                <a:cs typeface="+mn-ea"/>
                <a:sym typeface="Arial" panose="020B0604020202020204" pitchFamily="34" charset="0"/>
              </a:rPr>
              <a:t>id</a:t>
            </a:r>
            <a:r>
              <a:rPr lang="zh-CN" altLang="en-US" sz="2800" dirty="0">
                <a:latin typeface="Times New Roman" panose="02020603050405020304" pitchFamily="18" charset="0"/>
                <a:ea typeface="华文楷体" panose="02010600040101010101" pitchFamily="2" charset="-122"/>
                <a:cs typeface="+mn-ea"/>
                <a:sym typeface="Arial" panose="020B0604020202020204" pitchFamily="34" charset="0"/>
              </a:rPr>
              <a:t>，商品</a:t>
            </a:r>
            <a:r>
              <a:rPr lang="en-US" altLang="zh-CN" sz="2800" dirty="0">
                <a:latin typeface="Times New Roman" panose="02020603050405020304" pitchFamily="18" charset="0"/>
                <a:ea typeface="华文楷体" panose="02010600040101010101" pitchFamily="2" charset="-122"/>
                <a:cs typeface="+mn-ea"/>
                <a:sym typeface="Arial" panose="020B0604020202020204" pitchFamily="34" charset="0"/>
              </a:rPr>
              <a:t>id</a:t>
            </a:r>
            <a:r>
              <a:rPr lang="zh-CN" altLang="en-US" sz="2800" dirty="0">
                <a:latin typeface="Times New Roman" panose="02020603050405020304" pitchFamily="18" charset="0"/>
                <a:ea typeface="华文楷体" panose="02010600040101010101" pitchFamily="2" charset="-122"/>
                <a:cs typeface="+mn-ea"/>
                <a:sym typeface="Arial" panose="020B0604020202020204" pitchFamily="34" charset="0"/>
              </a:rPr>
              <a:t>，商品类别，</a:t>
            </a:r>
          </a:p>
          <a:p>
            <a:pPr algn="just"/>
            <a:r>
              <a:rPr lang="zh-CN" altLang="en-US" sz="2800" dirty="0">
                <a:latin typeface="Times New Roman" panose="02020603050405020304" pitchFamily="18" charset="0"/>
                <a:ea typeface="华文楷体" panose="02010600040101010101" pitchFamily="2" charset="-122"/>
                <a:cs typeface="+mn-ea"/>
                <a:sym typeface="Arial" panose="020B0604020202020204" pitchFamily="34" charset="0"/>
              </a:rPr>
              <a:t>商家</a:t>
            </a:r>
            <a:r>
              <a:rPr lang="en-US" altLang="zh-CN" sz="2800" dirty="0">
                <a:latin typeface="Times New Roman" panose="02020603050405020304" pitchFamily="18" charset="0"/>
                <a:ea typeface="华文楷体" panose="02010600040101010101" pitchFamily="2" charset="-122"/>
                <a:cs typeface="+mn-ea"/>
                <a:sym typeface="Arial" panose="020B0604020202020204" pitchFamily="34" charset="0"/>
              </a:rPr>
              <a:t>id</a:t>
            </a:r>
            <a:r>
              <a:rPr lang="zh-CN" altLang="en-US" sz="2800" dirty="0">
                <a:latin typeface="Times New Roman" panose="02020603050405020304" pitchFamily="18" charset="0"/>
                <a:ea typeface="华文楷体" panose="02010600040101010101" pitchFamily="2" charset="-122"/>
                <a:cs typeface="+mn-ea"/>
                <a:sym typeface="Arial" panose="020B0604020202020204" pitchFamily="34" charset="0"/>
              </a:rPr>
              <a:t>，商品品牌，购买时间（</a:t>
            </a:r>
            <a:r>
              <a:rPr lang="en-US" altLang="zh-CN" sz="2800" dirty="0" err="1">
                <a:latin typeface="Times New Roman" panose="02020603050405020304" pitchFamily="18" charset="0"/>
                <a:ea typeface="华文楷体" panose="02010600040101010101" pitchFamily="2" charset="-122"/>
                <a:cs typeface="+mn-ea"/>
                <a:sym typeface="Arial" panose="020B0604020202020204" pitchFamily="34" charset="0"/>
              </a:rPr>
              <a:t>mmdd</a:t>
            </a:r>
            <a:r>
              <a:rPr lang="zh-CN" altLang="en-US" sz="2800" dirty="0">
                <a:latin typeface="Times New Roman" panose="02020603050405020304" pitchFamily="18" charset="0"/>
                <a:ea typeface="华文楷体" panose="02010600040101010101" pitchFamily="2" charset="-122"/>
                <a:cs typeface="+mn-ea"/>
                <a:sym typeface="Arial" panose="020B0604020202020204" pitchFamily="34" charset="0"/>
              </a:rPr>
              <a:t>），</a:t>
            </a:r>
          </a:p>
          <a:p>
            <a:pPr algn="just"/>
            <a:r>
              <a:rPr lang="zh-CN" altLang="en-US" sz="2800" dirty="0">
                <a:latin typeface="Times New Roman" panose="02020603050405020304" pitchFamily="18" charset="0"/>
                <a:ea typeface="华文楷体" panose="02010600040101010101" pitchFamily="2" charset="-122"/>
                <a:cs typeface="+mn-ea"/>
                <a:sym typeface="Arial" panose="020B0604020202020204" pitchFamily="34" charset="0"/>
              </a:rPr>
              <a:t>行为类别（单击、添加到购物车、购买、</a:t>
            </a:r>
            <a:endParaRPr lang="en-US" altLang="zh-CN" sz="2800" dirty="0">
              <a:latin typeface="Times New Roman" panose="02020603050405020304" pitchFamily="18" charset="0"/>
              <a:ea typeface="华文楷体" panose="02010600040101010101" pitchFamily="2" charset="-122"/>
              <a:cs typeface="+mn-ea"/>
              <a:sym typeface="Arial" panose="020B0604020202020204" pitchFamily="34" charset="0"/>
            </a:endParaRPr>
          </a:p>
          <a:p>
            <a:pPr algn="just"/>
            <a:r>
              <a:rPr lang="zh-CN" altLang="en-US" sz="2800" dirty="0">
                <a:latin typeface="Times New Roman" panose="02020603050405020304" pitchFamily="18" charset="0"/>
                <a:ea typeface="华文楷体" panose="02010600040101010101" pitchFamily="2" charset="-122"/>
                <a:cs typeface="+mn-ea"/>
                <a:sym typeface="Arial" panose="020B0604020202020204" pitchFamily="34" charset="0"/>
              </a:rPr>
              <a:t>收藏）</a:t>
            </a:r>
          </a:p>
          <a:p>
            <a:pPr algn="just"/>
            <a:endParaRPr lang="zh-CN" altLang="en-US" sz="2800" dirty="0">
              <a:latin typeface="Times New Roman" panose="02020603050405020304" pitchFamily="18" charset="0"/>
              <a:ea typeface="华文楷体" panose="02010600040101010101" pitchFamily="2" charset="-122"/>
              <a:cs typeface="+mn-ea"/>
              <a:sym typeface="Arial" panose="020B0604020202020204" pitchFamily="34" charset="0"/>
            </a:endParaRPr>
          </a:p>
        </p:txBody>
      </p:sp>
      <p:sp>
        <p:nvSpPr>
          <p:cNvPr id="10" name="文本框 9">
            <a:extLst>
              <a:ext uri="{FF2B5EF4-FFF2-40B4-BE49-F238E27FC236}">
                <a16:creationId xmlns:a16="http://schemas.microsoft.com/office/drawing/2014/main" id="{BC40A52F-E33B-3FD8-F296-C9482D31DC81}"/>
              </a:ext>
            </a:extLst>
          </p:cNvPr>
          <p:cNvSpPr txBox="1"/>
          <p:nvPr/>
        </p:nvSpPr>
        <p:spPr>
          <a:xfrm>
            <a:off x="7329391" y="3603551"/>
            <a:ext cx="4419600" cy="2031325"/>
          </a:xfrm>
          <a:prstGeom prst="rect">
            <a:avLst/>
          </a:prstGeom>
          <a:solidFill>
            <a:schemeClr val="tx1"/>
          </a:solidFill>
        </p:spPr>
        <p:txBody>
          <a:bodyPr wrap="square">
            <a:spAutoFit/>
          </a:bodyPr>
          <a:lstStyle/>
          <a:p>
            <a:r>
              <a:rPr lang="en-US" altLang="zh-CN" sz="1400" b="0" dirty="0">
                <a:solidFill>
                  <a:srgbClr val="CCCCCC"/>
                </a:solidFill>
                <a:effectLst/>
                <a:latin typeface="Consolas" panose="020B0609020204030204" pitchFamily="49" charset="0"/>
              </a:rPr>
              <a:t>{</a:t>
            </a:r>
          </a:p>
          <a:p>
            <a:r>
              <a:rPr lang="en-US" altLang="zh-CN" sz="1400" b="0" dirty="0">
                <a:solidFill>
                  <a:srgbClr val="CCCCCC"/>
                </a:solidFill>
                <a:effectLst/>
                <a:latin typeface="Consolas" panose="020B0609020204030204" pitchFamily="49" charset="0"/>
              </a:rPr>
              <a:t>    </a:t>
            </a:r>
            <a:r>
              <a:rPr lang="en-US" altLang="zh-CN" sz="1400" b="0" dirty="0">
                <a:solidFill>
                  <a:srgbClr val="9CDCFE"/>
                </a:solidFill>
                <a:effectLst/>
                <a:latin typeface="Consolas" panose="020B0609020204030204" pitchFamily="49" charset="0"/>
              </a:rPr>
              <a:t>"</a:t>
            </a:r>
            <a:r>
              <a:rPr lang="en-US" altLang="zh-CN" sz="1400" b="0" dirty="0" err="1">
                <a:solidFill>
                  <a:srgbClr val="9CDCFE"/>
                </a:solidFill>
                <a:effectLst/>
                <a:latin typeface="Consolas" panose="020B0609020204030204" pitchFamily="49" charset="0"/>
              </a:rPr>
              <a:t>user_id</a:t>
            </a:r>
            <a:r>
              <a:rPr lang="en-US" altLang="zh-CN" sz="1400" b="0" dirty="0">
                <a:solidFill>
                  <a:srgbClr val="9CDCFE"/>
                </a:solidFill>
                <a:effectLst/>
                <a:latin typeface="Consolas" panose="020B0609020204030204" pitchFamily="49" charset="0"/>
              </a:rPr>
              <a:t>"</a:t>
            </a:r>
            <a:r>
              <a:rPr lang="en-US" altLang="zh-CN" sz="1400" b="0" dirty="0">
                <a:solidFill>
                  <a:srgbClr val="CCCCCC"/>
                </a:solidFill>
                <a:effectLst/>
                <a:latin typeface="Consolas" panose="020B0609020204030204" pitchFamily="49" charset="0"/>
              </a:rPr>
              <a:t>  : </a:t>
            </a:r>
            <a:r>
              <a:rPr lang="en-US" altLang="zh-CN" sz="1400" b="0" dirty="0">
                <a:solidFill>
                  <a:srgbClr val="B5CEA8"/>
                </a:solidFill>
                <a:effectLst/>
                <a:latin typeface="Consolas" panose="020B0609020204030204" pitchFamily="49" charset="0"/>
              </a:rPr>
              <a:t>328862</a:t>
            </a:r>
            <a:r>
              <a:rPr lang="en-US" altLang="zh-CN" sz="1400" b="0" dirty="0">
                <a:solidFill>
                  <a:srgbClr val="CCCCCC"/>
                </a:solidFill>
                <a:effectLst/>
                <a:latin typeface="Consolas" panose="020B0609020204030204" pitchFamily="49" charset="0"/>
              </a:rPr>
              <a:t>,</a:t>
            </a:r>
          </a:p>
          <a:p>
            <a:r>
              <a:rPr lang="en-US" altLang="zh-CN" sz="1400" b="0" dirty="0">
                <a:solidFill>
                  <a:srgbClr val="CCCCCC"/>
                </a:solidFill>
                <a:effectLst/>
                <a:latin typeface="Consolas" panose="020B0609020204030204" pitchFamily="49" charset="0"/>
              </a:rPr>
              <a:t>    </a:t>
            </a:r>
            <a:r>
              <a:rPr lang="en-US" altLang="zh-CN" sz="1400" b="0" dirty="0">
                <a:solidFill>
                  <a:srgbClr val="9CDCFE"/>
                </a:solidFill>
                <a:effectLst/>
                <a:latin typeface="Consolas" panose="020B0609020204030204" pitchFamily="49" charset="0"/>
              </a:rPr>
              <a:t>"</a:t>
            </a:r>
            <a:r>
              <a:rPr lang="en-US" altLang="zh-CN" sz="1400" b="0" dirty="0" err="1">
                <a:solidFill>
                  <a:srgbClr val="9CDCFE"/>
                </a:solidFill>
                <a:effectLst/>
                <a:latin typeface="Consolas" panose="020B0609020204030204" pitchFamily="49" charset="0"/>
              </a:rPr>
              <a:t>item_id</a:t>
            </a:r>
            <a:r>
              <a:rPr lang="en-US" altLang="zh-CN" sz="1400" b="0" dirty="0">
                <a:solidFill>
                  <a:srgbClr val="9CDCFE"/>
                </a:solidFill>
                <a:effectLst/>
                <a:latin typeface="Consolas" panose="020B0609020204030204" pitchFamily="49" charset="0"/>
              </a:rPr>
              <a:t>"</a:t>
            </a:r>
            <a:r>
              <a:rPr lang="en-US" altLang="zh-CN" sz="1400" b="0" dirty="0">
                <a:solidFill>
                  <a:srgbClr val="CCCCCC"/>
                </a:solidFill>
                <a:effectLst/>
                <a:latin typeface="Consolas" panose="020B0609020204030204" pitchFamily="49" charset="0"/>
              </a:rPr>
              <a:t> : </a:t>
            </a:r>
            <a:r>
              <a:rPr lang="en-US" altLang="zh-CN" sz="1400" b="0" dirty="0">
                <a:solidFill>
                  <a:srgbClr val="B5CEA8"/>
                </a:solidFill>
                <a:effectLst/>
                <a:latin typeface="Consolas" panose="020B0609020204030204" pitchFamily="49" charset="0"/>
              </a:rPr>
              <a:t>323294</a:t>
            </a:r>
            <a:r>
              <a:rPr lang="en-US" altLang="zh-CN" sz="1400" b="0" dirty="0">
                <a:solidFill>
                  <a:srgbClr val="CCCCCC"/>
                </a:solidFill>
                <a:effectLst/>
                <a:latin typeface="Consolas" panose="020B0609020204030204" pitchFamily="49" charset="0"/>
              </a:rPr>
              <a:t>,</a:t>
            </a:r>
          </a:p>
          <a:p>
            <a:r>
              <a:rPr lang="en-US" altLang="zh-CN" sz="1400" b="0" dirty="0">
                <a:solidFill>
                  <a:srgbClr val="CCCCCC"/>
                </a:solidFill>
                <a:effectLst/>
                <a:latin typeface="Consolas" panose="020B0609020204030204" pitchFamily="49" charset="0"/>
              </a:rPr>
              <a:t>    </a:t>
            </a:r>
            <a:r>
              <a:rPr lang="en-US" altLang="zh-CN" sz="1400" b="0" dirty="0">
                <a:solidFill>
                  <a:srgbClr val="9CDCFE"/>
                </a:solidFill>
                <a:effectLst/>
                <a:latin typeface="Consolas" panose="020B0609020204030204" pitchFamily="49" charset="0"/>
              </a:rPr>
              <a:t>"</a:t>
            </a:r>
            <a:r>
              <a:rPr lang="en-US" altLang="zh-CN" sz="1400" b="0" dirty="0" err="1">
                <a:solidFill>
                  <a:srgbClr val="9CDCFE"/>
                </a:solidFill>
                <a:effectLst/>
                <a:latin typeface="Consolas" panose="020B0609020204030204" pitchFamily="49" charset="0"/>
              </a:rPr>
              <a:t>cat_id</a:t>
            </a:r>
            <a:r>
              <a:rPr lang="en-US" altLang="zh-CN" sz="1400" b="0" dirty="0">
                <a:solidFill>
                  <a:srgbClr val="9CDCFE"/>
                </a:solidFill>
                <a:effectLst/>
                <a:latin typeface="Consolas" panose="020B0609020204030204" pitchFamily="49" charset="0"/>
              </a:rPr>
              <a:t>"</a:t>
            </a:r>
            <a:r>
              <a:rPr lang="en-US" altLang="zh-CN" sz="1400" b="0" dirty="0">
                <a:solidFill>
                  <a:srgbClr val="CCCCCC"/>
                </a:solidFill>
                <a:effectLst/>
                <a:latin typeface="Consolas" panose="020B0609020204030204" pitchFamily="49" charset="0"/>
              </a:rPr>
              <a:t> : </a:t>
            </a:r>
            <a:r>
              <a:rPr lang="en-US" altLang="zh-CN" sz="1400" b="0" dirty="0">
                <a:solidFill>
                  <a:srgbClr val="B5CEA8"/>
                </a:solidFill>
                <a:effectLst/>
                <a:latin typeface="Consolas" panose="020B0609020204030204" pitchFamily="49" charset="0"/>
              </a:rPr>
              <a:t>833</a:t>
            </a:r>
            <a:r>
              <a:rPr lang="en-US" altLang="zh-CN" sz="1400" b="0" dirty="0">
                <a:solidFill>
                  <a:srgbClr val="CCCCCC"/>
                </a:solidFill>
                <a:effectLst/>
                <a:latin typeface="Consolas" panose="020B0609020204030204" pitchFamily="49" charset="0"/>
              </a:rPr>
              <a:t>,</a:t>
            </a:r>
          </a:p>
          <a:p>
            <a:r>
              <a:rPr lang="en-US" altLang="zh-CN" sz="1400" b="0" dirty="0">
                <a:solidFill>
                  <a:srgbClr val="CCCCCC"/>
                </a:solidFill>
                <a:effectLst/>
                <a:latin typeface="Consolas" panose="020B0609020204030204" pitchFamily="49" charset="0"/>
              </a:rPr>
              <a:t>    </a:t>
            </a:r>
            <a:r>
              <a:rPr lang="en-US" altLang="zh-CN" sz="1400" b="0" dirty="0">
                <a:solidFill>
                  <a:srgbClr val="9CDCFE"/>
                </a:solidFill>
                <a:effectLst/>
                <a:latin typeface="Consolas" panose="020B0609020204030204" pitchFamily="49" charset="0"/>
              </a:rPr>
              <a:t>"</a:t>
            </a:r>
            <a:r>
              <a:rPr lang="en-US" altLang="zh-CN" sz="1400" b="0" dirty="0" err="1">
                <a:solidFill>
                  <a:srgbClr val="9CDCFE"/>
                </a:solidFill>
                <a:effectLst/>
                <a:latin typeface="Consolas" panose="020B0609020204030204" pitchFamily="49" charset="0"/>
              </a:rPr>
              <a:t>seller_id</a:t>
            </a:r>
            <a:r>
              <a:rPr lang="en-US" altLang="zh-CN" sz="1400" b="0" dirty="0">
                <a:solidFill>
                  <a:srgbClr val="9CDCFE"/>
                </a:solidFill>
                <a:effectLst/>
                <a:latin typeface="Consolas" panose="020B0609020204030204" pitchFamily="49" charset="0"/>
              </a:rPr>
              <a:t>"</a:t>
            </a:r>
            <a:r>
              <a:rPr lang="en-US" altLang="zh-CN" sz="1400" b="0" dirty="0">
                <a:solidFill>
                  <a:srgbClr val="CCCCCC"/>
                </a:solidFill>
                <a:effectLst/>
                <a:latin typeface="Consolas" panose="020B0609020204030204" pitchFamily="49" charset="0"/>
              </a:rPr>
              <a:t> : </a:t>
            </a:r>
            <a:r>
              <a:rPr lang="en-US" altLang="zh-CN" sz="1400" b="0" dirty="0">
                <a:solidFill>
                  <a:srgbClr val="B5CEA8"/>
                </a:solidFill>
                <a:effectLst/>
                <a:latin typeface="Consolas" panose="020B0609020204030204" pitchFamily="49" charset="0"/>
              </a:rPr>
              <a:t>2882</a:t>
            </a:r>
            <a:r>
              <a:rPr lang="en-US" altLang="zh-CN" sz="1400" b="0" dirty="0">
                <a:solidFill>
                  <a:srgbClr val="CCCCCC"/>
                </a:solidFill>
                <a:effectLst/>
                <a:latin typeface="Consolas" panose="020B0609020204030204" pitchFamily="49" charset="0"/>
              </a:rPr>
              <a:t>,</a:t>
            </a:r>
          </a:p>
          <a:p>
            <a:r>
              <a:rPr lang="en-US" altLang="zh-CN" sz="1400" b="0" dirty="0">
                <a:solidFill>
                  <a:srgbClr val="CCCCCC"/>
                </a:solidFill>
                <a:effectLst/>
                <a:latin typeface="Consolas" panose="020B0609020204030204" pitchFamily="49" charset="0"/>
              </a:rPr>
              <a:t>    </a:t>
            </a:r>
            <a:r>
              <a:rPr lang="en-US" altLang="zh-CN" sz="1400" b="0" dirty="0">
                <a:solidFill>
                  <a:srgbClr val="9CDCFE"/>
                </a:solidFill>
                <a:effectLst/>
                <a:latin typeface="Consolas" panose="020B0609020204030204" pitchFamily="49" charset="0"/>
              </a:rPr>
              <a:t>"</a:t>
            </a:r>
            <a:r>
              <a:rPr lang="en-US" altLang="zh-CN" sz="1400" b="0" dirty="0" err="1">
                <a:solidFill>
                  <a:srgbClr val="9CDCFE"/>
                </a:solidFill>
                <a:effectLst/>
                <a:latin typeface="Consolas" panose="020B0609020204030204" pitchFamily="49" charset="0"/>
              </a:rPr>
              <a:t>brand_id</a:t>
            </a:r>
            <a:r>
              <a:rPr lang="en-US" altLang="zh-CN" sz="1400" b="0" dirty="0">
                <a:solidFill>
                  <a:srgbClr val="9CDCFE"/>
                </a:solidFill>
                <a:effectLst/>
                <a:latin typeface="Consolas" panose="020B0609020204030204" pitchFamily="49" charset="0"/>
              </a:rPr>
              <a:t>"</a:t>
            </a:r>
            <a:r>
              <a:rPr lang="en-US" altLang="zh-CN" sz="1400" b="0" dirty="0">
                <a:solidFill>
                  <a:srgbClr val="CCCCCC"/>
                </a:solidFill>
                <a:effectLst/>
                <a:latin typeface="Consolas" panose="020B0609020204030204" pitchFamily="49" charset="0"/>
              </a:rPr>
              <a:t> : </a:t>
            </a:r>
            <a:r>
              <a:rPr lang="en-US" altLang="zh-CN" sz="1400" b="0" dirty="0">
                <a:solidFill>
                  <a:srgbClr val="B5CEA8"/>
                </a:solidFill>
                <a:effectLst/>
                <a:latin typeface="Consolas" panose="020B0609020204030204" pitchFamily="49" charset="0"/>
              </a:rPr>
              <a:t>2661</a:t>
            </a:r>
            <a:r>
              <a:rPr lang="en-US" altLang="zh-CN" sz="1400" b="0" dirty="0">
                <a:solidFill>
                  <a:srgbClr val="CCCCCC"/>
                </a:solidFill>
                <a:effectLst/>
                <a:latin typeface="Consolas" panose="020B0609020204030204" pitchFamily="49" charset="0"/>
              </a:rPr>
              <a:t>,</a:t>
            </a:r>
          </a:p>
          <a:p>
            <a:r>
              <a:rPr lang="en-US" altLang="zh-CN" sz="1400" b="0" dirty="0">
                <a:solidFill>
                  <a:srgbClr val="CCCCCC"/>
                </a:solidFill>
                <a:effectLst/>
                <a:latin typeface="Consolas" panose="020B0609020204030204" pitchFamily="49" charset="0"/>
              </a:rPr>
              <a:t>    </a:t>
            </a:r>
            <a:r>
              <a:rPr lang="en-US" altLang="zh-CN" sz="1400" b="0" dirty="0">
                <a:solidFill>
                  <a:srgbClr val="9CDCFE"/>
                </a:solidFill>
                <a:effectLst/>
                <a:latin typeface="Consolas" panose="020B0609020204030204" pitchFamily="49" charset="0"/>
              </a:rPr>
              <a:t>"</a:t>
            </a:r>
            <a:r>
              <a:rPr lang="en-US" altLang="zh-CN" sz="1400" b="0" dirty="0" err="1">
                <a:solidFill>
                  <a:srgbClr val="9CDCFE"/>
                </a:solidFill>
                <a:effectLst/>
                <a:latin typeface="Consolas" panose="020B0609020204030204" pitchFamily="49" charset="0"/>
              </a:rPr>
              <a:t>time_stamp</a:t>
            </a:r>
            <a:r>
              <a:rPr lang="en-US" altLang="zh-CN" sz="1400" b="0" dirty="0">
                <a:solidFill>
                  <a:srgbClr val="9CDCFE"/>
                </a:solidFill>
                <a:effectLst/>
                <a:latin typeface="Consolas" panose="020B0609020204030204" pitchFamily="49" charset="0"/>
              </a:rPr>
              <a:t>"</a:t>
            </a:r>
            <a:r>
              <a:rPr lang="en-US" altLang="zh-CN" sz="1400" b="0" dirty="0">
                <a:solidFill>
                  <a:srgbClr val="CCCCCC"/>
                </a:solidFill>
                <a:effectLst/>
                <a:latin typeface="Consolas" panose="020B0609020204030204" pitchFamily="49" charset="0"/>
              </a:rPr>
              <a:t> : </a:t>
            </a:r>
            <a:r>
              <a:rPr lang="en-US" altLang="zh-CN" sz="1400" b="0" dirty="0">
                <a:solidFill>
                  <a:srgbClr val="B5CEA8"/>
                </a:solidFill>
                <a:effectLst/>
                <a:latin typeface="Consolas" panose="020B0609020204030204" pitchFamily="49" charset="0"/>
              </a:rPr>
              <a:t>829</a:t>
            </a:r>
            <a:r>
              <a:rPr lang="en-US" altLang="zh-CN" sz="1400" b="0" dirty="0">
                <a:solidFill>
                  <a:srgbClr val="CCCCCC"/>
                </a:solidFill>
                <a:effectLst/>
                <a:latin typeface="Consolas" panose="020B0609020204030204" pitchFamily="49" charset="0"/>
              </a:rPr>
              <a:t>,</a:t>
            </a:r>
          </a:p>
          <a:p>
            <a:r>
              <a:rPr lang="en-US" altLang="zh-CN" sz="1400" b="0" dirty="0">
                <a:solidFill>
                  <a:srgbClr val="CCCCCC"/>
                </a:solidFill>
                <a:effectLst/>
                <a:latin typeface="Consolas" panose="020B0609020204030204" pitchFamily="49" charset="0"/>
              </a:rPr>
              <a:t>    </a:t>
            </a:r>
            <a:r>
              <a:rPr lang="en-US" altLang="zh-CN" sz="1400" b="0" dirty="0">
                <a:solidFill>
                  <a:srgbClr val="9CDCFE"/>
                </a:solidFill>
                <a:effectLst/>
                <a:latin typeface="Consolas" panose="020B0609020204030204" pitchFamily="49" charset="0"/>
              </a:rPr>
              <a:t>"</a:t>
            </a:r>
            <a:r>
              <a:rPr lang="en-US" altLang="zh-CN" sz="1400" b="0" dirty="0" err="1">
                <a:solidFill>
                  <a:srgbClr val="9CDCFE"/>
                </a:solidFill>
                <a:effectLst/>
                <a:latin typeface="Consolas" panose="020B0609020204030204" pitchFamily="49" charset="0"/>
              </a:rPr>
              <a:t>action_type</a:t>
            </a:r>
            <a:r>
              <a:rPr lang="en-US" altLang="zh-CN" sz="1400" b="0" dirty="0">
                <a:solidFill>
                  <a:srgbClr val="9CDCFE"/>
                </a:solidFill>
                <a:effectLst/>
                <a:latin typeface="Consolas" panose="020B0609020204030204" pitchFamily="49" charset="0"/>
              </a:rPr>
              <a:t>"</a:t>
            </a:r>
            <a:r>
              <a:rPr lang="en-US" altLang="zh-CN" sz="1400" b="0" dirty="0">
                <a:solidFill>
                  <a:srgbClr val="CCCCCC"/>
                </a:solidFill>
                <a:effectLst/>
                <a:latin typeface="Consolas" panose="020B0609020204030204" pitchFamily="49" charset="0"/>
              </a:rPr>
              <a:t> : </a:t>
            </a:r>
            <a:r>
              <a:rPr lang="en-US" altLang="zh-CN" sz="1400" b="0" dirty="0">
                <a:solidFill>
                  <a:srgbClr val="B5CEA8"/>
                </a:solidFill>
                <a:effectLst/>
                <a:latin typeface="Consolas" panose="020B0609020204030204" pitchFamily="49" charset="0"/>
              </a:rPr>
              <a:t>0</a:t>
            </a:r>
            <a:endParaRPr lang="en-US" altLang="zh-CN" sz="1400" b="0" dirty="0">
              <a:solidFill>
                <a:srgbClr val="CCCCCC"/>
              </a:solidFill>
              <a:effectLst/>
              <a:latin typeface="Consolas" panose="020B0609020204030204" pitchFamily="49" charset="0"/>
            </a:endParaRPr>
          </a:p>
          <a:p>
            <a:r>
              <a:rPr lang="en-US" altLang="zh-CN" sz="1400" b="0" dirty="0">
                <a:solidFill>
                  <a:srgbClr val="CCCCCC"/>
                </a:solidFill>
                <a:effectLst/>
                <a:latin typeface="Consolas" panose="020B0609020204030204" pitchFamily="49" charset="0"/>
              </a:rPr>
              <a:t>}   </a:t>
            </a:r>
          </a:p>
        </p:txBody>
      </p:sp>
      <p:sp>
        <p:nvSpPr>
          <p:cNvPr id="11" name="文本框 10">
            <a:extLst>
              <a:ext uri="{FF2B5EF4-FFF2-40B4-BE49-F238E27FC236}">
                <a16:creationId xmlns:a16="http://schemas.microsoft.com/office/drawing/2014/main" id="{6564BDD2-70DB-4BA2-9720-6444E5030AAE}"/>
              </a:ext>
            </a:extLst>
          </p:cNvPr>
          <p:cNvSpPr txBox="1"/>
          <p:nvPr/>
        </p:nvSpPr>
        <p:spPr>
          <a:xfrm>
            <a:off x="7329391" y="1998012"/>
            <a:ext cx="4419600" cy="1169551"/>
          </a:xfrm>
          <a:prstGeom prst="rect">
            <a:avLst/>
          </a:prstGeom>
          <a:solidFill>
            <a:schemeClr val="tx1"/>
          </a:solidFill>
        </p:spPr>
        <p:txBody>
          <a:bodyPr wrap="square">
            <a:spAutoFit/>
          </a:bodyPr>
          <a:lstStyle/>
          <a:p>
            <a:r>
              <a:rPr lang="en-US" altLang="zh-CN" sz="1400" b="0" dirty="0">
                <a:solidFill>
                  <a:srgbClr val="CCCCCC"/>
                </a:solidFill>
                <a:effectLst/>
                <a:latin typeface="Consolas" panose="020B0609020204030204" pitchFamily="49" charset="0"/>
              </a:rPr>
              <a:t>{</a:t>
            </a:r>
          </a:p>
          <a:p>
            <a:r>
              <a:rPr lang="en-US" altLang="zh-CN" sz="1400" b="0" dirty="0">
                <a:solidFill>
                  <a:srgbClr val="CCCCCC"/>
                </a:solidFill>
                <a:effectLst/>
                <a:latin typeface="Consolas" panose="020B0609020204030204" pitchFamily="49" charset="0"/>
              </a:rPr>
              <a:t>    </a:t>
            </a:r>
            <a:r>
              <a:rPr lang="en-US" altLang="zh-CN" sz="1400" b="0" dirty="0">
                <a:solidFill>
                  <a:srgbClr val="9CDCFE"/>
                </a:solidFill>
                <a:effectLst/>
                <a:latin typeface="Consolas" panose="020B0609020204030204" pitchFamily="49" charset="0"/>
              </a:rPr>
              <a:t>"</a:t>
            </a:r>
            <a:r>
              <a:rPr lang="en-US" altLang="zh-CN" sz="1400" b="0" dirty="0" err="1">
                <a:solidFill>
                  <a:srgbClr val="9CDCFE"/>
                </a:solidFill>
                <a:effectLst/>
                <a:latin typeface="Consolas" panose="020B0609020204030204" pitchFamily="49" charset="0"/>
              </a:rPr>
              <a:t>user_id</a:t>
            </a:r>
            <a:r>
              <a:rPr lang="en-US" altLang="zh-CN" sz="1400" b="0" dirty="0">
                <a:solidFill>
                  <a:srgbClr val="9CDCFE"/>
                </a:solidFill>
                <a:effectLst/>
                <a:latin typeface="Consolas" panose="020B0609020204030204" pitchFamily="49" charset="0"/>
              </a:rPr>
              <a:t>"</a:t>
            </a:r>
            <a:r>
              <a:rPr lang="en-US" altLang="zh-CN" sz="1400" b="0" dirty="0">
                <a:solidFill>
                  <a:srgbClr val="CCCCCC"/>
                </a:solidFill>
                <a:effectLst/>
                <a:latin typeface="Consolas" panose="020B0609020204030204" pitchFamily="49" charset="0"/>
              </a:rPr>
              <a:t> : </a:t>
            </a:r>
            <a:r>
              <a:rPr lang="en-US" altLang="zh-CN" sz="1400" b="0" dirty="0">
                <a:solidFill>
                  <a:srgbClr val="B5CEA8"/>
                </a:solidFill>
                <a:effectLst/>
                <a:latin typeface="Consolas" panose="020B0609020204030204" pitchFamily="49" charset="0"/>
              </a:rPr>
              <a:t>376517</a:t>
            </a:r>
            <a:r>
              <a:rPr lang="en-US" altLang="zh-CN" sz="1400" b="0" dirty="0">
                <a:solidFill>
                  <a:srgbClr val="CCCCCC"/>
                </a:solidFill>
                <a:effectLst/>
                <a:latin typeface="Consolas" panose="020B0609020204030204" pitchFamily="49" charset="0"/>
              </a:rPr>
              <a:t>,</a:t>
            </a:r>
          </a:p>
          <a:p>
            <a:r>
              <a:rPr lang="en-US" altLang="zh-CN" sz="1400" b="0" dirty="0">
                <a:solidFill>
                  <a:srgbClr val="CCCCCC"/>
                </a:solidFill>
                <a:effectLst/>
                <a:latin typeface="Consolas" panose="020B0609020204030204" pitchFamily="49" charset="0"/>
              </a:rPr>
              <a:t>    </a:t>
            </a:r>
            <a:r>
              <a:rPr lang="en-US" altLang="zh-CN" sz="1400" b="0" dirty="0">
                <a:solidFill>
                  <a:srgbClr val="9CDCFE"/>
                </a:solidFill>
                <a:effectLst/>
                <a:latin typeface="Consolas" panose="020B0609020204030204" pitchFamily="49" charset="0"/>
              </a:rPr>
              <a:t>"</a:t>
            </a:r>
            <a:r>
              <a:rPr lang="en-US" altLang="zh-CN" sz="1400" b="0" dirty="0" err="1">
                <a:solidFill>
                  <a:srgbClr val="9CDCFE"/>
                </a:solidFill>
                <a:effectLst/>
                <a:latin typeface="Consolas" panose="020B0609020204030204" pitchFamily="49" charset="0"/>
              </a:rPr>
              <a:t>age_range</a:t>
            </a:r>
            <a:r>
              <a:rPr lang="en-US" altLang="zh-CN" sz="1400" b="0" dirty="0">
                <a:solidFill>
                  <a:srgbClr val="9CDCFE"/>
                </a:solidFill>
                <a:effectLst/>
                <a:latin typeface="Consolas" panose="020B0609020204030204" pitchFamily="49" charset="0"/>
              </a:rPr>
              <a:t>"</a:t>
            </a:r>
            <a:r>
              <a:rPr lang="en-US" altLang="zh-CN" sz="1400" b="0" dirty="0">
                <a:solidFill>
                  <a:srgbClr val="CCCCCC"/>
                </a:solidFill>
                <a:effectLst/>
                <a:latin typeface="Consolas" panose="020B0609020204030204" pitchFamily="49" charset="0"/>
              </a:rPr>
              <a:t> : </a:t>
            </a:r>
            <a:r>
              <a:rPr lang="en-US" altLang="zh-CN" sz="1400" b="0" dirty="0">
                <a:solidFill>
                  <a:srgbClr val="B5CEA8"/>
                </a:solidFill>
                <a:effectLst/>
                <a:latin typeface="Consolas" panose="020B0609020204030204" pitchFamily="49" charset="0"/>
              </a:rPr>
              <a:t>6</a:t>
            </a:r>
            <a:r>
              <a:rPr lang="en-US" altLang="zh-CN" sz="1400" b="0" dirty="0">
                <a:solidFill>
                  <a:srgbClr val="CCCCCC"/>
                </a:solidFill>
                <a:effectLst/>
                <a:latin typeface="Consolas" panose="020B0609020204030204" pitchFamily="49" charset="0"/>
              </a:rPr>
              <a:t>,</a:t>
            </a:r>
          </a:p>
          <a:p>
            <a:r>
              <a:rPr lang="en-US" altLang="zh-CN" sz="1400" b="0" dirty="0">
                <a:solidFill>
                  <a:srgbClr val="CCCCCC"/>
                </a:solidFill>
                <a:effectLst/>
                <a:latin typeface="Consolas" panose="020B0609020204030204" pitchFamily="49" charset="0"/>
              </a:rPr>
              <a:t>    </a:t>
            </a:r>
            <a:r>
              <a:rPr lang="en-US" altLang="zh-CN" sz="1400" b="0" dirty="0">
                <a:solidFill>
                  <a:srgbClr val="9CDCFE"/>
                </a:solidFill>
                <a:effectLst/>
                <a:latin typeface="Consolas" panose="020B0609020204030204" pitchFamily="49" charset="0"/>
              </a:rPr>
              <a:t>"gender"</a:t>
            </a:r>
            <a:r>
              <a:rPr lang="en-US" altLang="zh-CN" sz="1400" b="0" dirty="0">
                <a:solidFill>
                  <a:srgbClr val="CCCCCC"/>
                </a:solidFill>
                <a:effectLst/>
                <a:latin typeface="Consolas" panose="020B0609020204030204" pitchFamily="49" charset="0"/>
              </a:rPr>
              <a:t> : </a:t>
            </a:r>
            <a:r>
              <a:rPr lang="en-US" altLang="zh-CN" sz="1400" b="0" dirty="0">
                <a:solidFill>
                  <a:srgbClr val="B5CEA8"/>
                </a:solidFill>
                <a:effectLst/>
                <a:latin typeface="Consolas" panose="020B0609020204030204" pitchFamily="49" charset="0"/>
              </a:rPr>
              <a:t>1</a:t>
            </a:r>
            <a:endParaRPr lang="en-US" altLang="zh-CN" sz="1400" b="0" dirty="0">
              <a:solidFill>
                <a:srgbClr val="CCCCCC"/>
              </a:solidFill>
              <a:effectLst/>
              <a:latin typeface="Consolas" panose="020B0609020204030204" pitchFamily="49" charset="0"/>
            </a:endParaRPr>
          </a:p>
          <a:p>
            <a:r>
              <a:rPr lang="en-US" altLang="zh-CN" sz="1400" b="0" dirty="0">
                <a:solidFill>
                  <a:srgbClr val="CCCCCC"/>
                </a:solidFill>
                <a:effectLst/>
                <a:latin typeface="Consolas" panose="020B0609020204030204" pitchFamily="49" charset="0"/>
              </a:rPr>
              <a:t>}</a:t>
            </a:r>
          </a:p>
        </p:txBody>
      </p:sp>
    </p:spTree>
    <p:extLst>
      <p:ext uri="{BB962C8B-B14F-4D97-AF65-F5344CB8AC3E}">
        <p14:creationId xmlns:p14="http://schemas.microsoft.com/office/powerpoint/2010/main" val="25420247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占位符 12">
            <a:extLst>
              <a:ext uri="{FF2B5EF4-FFF2-40B4-BE49-F238E27FC236}">
                <a16:creationId xmlns:a16="http://schemas.microsoft.com/office/drawing/2014/main" id="{DE2CD948-CF29-443D-9B3B-FA40C00FEB61}"/>
              </a:ext>
            </a:extLst>
          </p:cNvPr>
          <p:cNvSpPr>
            <a:spLocks noGrp="1"/>
          </p:cNvSpPr>
          <p:nvPr>
            <p:ph type="body" sz="quarter" idx="10"/>
          </p:nvPr>
        </p:nvSpPr>
        <p:spPr/>
        <p:txBody>
          <a:bodyPr/>
          <a:lstStyle/>
          <a:p>
            <a:r>
              <a:rPr lang="en-US" altLang="zh-CN" dirty="0">
                <a:sym typeface="Arial" panose="020B0604020202020204" pitchFamily="34" charset="0"/>
              </a:rPr>
              <a:t>02</a:t>
            </a:r>
            <a:endParaRPr lang="zh-CN" altLang="en-US" dirty="0">
              <a:sym typeface="Arial" panose="020B0604020202020204" pitchFamily="34" charset="0"/>
            </a:endParaRPr>
          </a:p>
        </p:txBody>
      </p:sp>
      <p:sp>
        <p:nvSpPr>
          <p:cNvPr id="19" name="文本占位符 18">
            <a:extLst>
              <a:ext uri="{FF2B5EF4-FFF2-40B4-BE49-F238E27FC236}">
                <a16:creationId xmlns:a16="http://schemas.microsoft.com/office/drawing/2014/main" id="{66281700-FD51-4251-B272-DE1278FAD5BF}"/>
              </a:ext>
            </a:extLst>
          </p:cNvPr>
          <p:cNvSpPr>
            <a:spLocks noGrp="1"/>
          </p:cNvSpPr>
          <p:nvPr>
            <p:ph type="body" sz="quarter" idx="11"/>
          </p:nvPr>
        </p:nvSpPr>
        <p:spPr/>
        <p:txBody>
          <a:bodyPr/>
          <a:lstStyle/>
          <a:p>
            <a:r>
              <a:rPr lang="zh-CN" altLang="en-US" dirty="0">
                <a:sym typeface="Arial" panose="020B0604020202020204" pitchFamily="34" charset="0"/>
              </a:rPr>
              <a:t>任务展示</a:t>
            </a:r>
          </a:p>
        </p:txBody>
      </p:sp>
    </p:spTree>
    <p:extLst>
      <p:ext uri="{BB962C8B-B14F-4D97-AF65-F5344CB8AC3E}">
        <p14:creationId xmlns:p14="http://schemas.microsoft.com/office/powerpoint/2010/main" val="21834547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86E2E844-80C5-5862-3250-9A75300357F3}"/>
              </a:ext>
            </a:extLst>
          </p:cNvPr>
          <p:cNvSpPr>
            <a:spLocks noGrp="1"/>
          </p:cNvSpPr>
          <p:nvPr>
            <p:ph type="sldNum" sz="quarter" idx="4"/>
          </p:nvPr>
        </p:nvSpPr>
        <p:spPr/>
        <p:txBody>
          <a:bodyPr/>
          <a:lstStyle/>
          <a:p>
            <a:r>
              <a:rPr lang="en-US" altLang="zh-CN"/>
              <a:t>&lt; </a:t>
            </a:r>
            <a:fld id="{A548B57D-AE10-4CF7-A9DF-59FEFA91B28E}" type="slidenum">
              <a:rPr lang="zh-CN" altLang="en-US" smtClean="0"/>
              <a:pPr/>
              <a:t>8</a:t>
            </a:fld>
            <a:r>
              <a:rPr lang="zh-CN" altLang="en-US"/>
              <a:t> </a:t>
            </a:r>
            <a:r>
              <a:rPr lang="en-US" altLang="zh-CN"/>
              <a:t>&gt;</a:t>
            </a:r>
            <a:endParaRPr lang="zh-CN" altLang="en-US" dirty="0"/>
          </a:p>
        </p:txBody>
      </p:sp>
      <p:sp>
        <p:nvSpPr>
          <p:cNvPr id="3" name="标题 2">
            <a:extLst>
              <a:ext uri="{FF2B5EF4-FFF2-40B4-BE49-F238E27FC236}">
                <a16:creationId xmlns:a16="http://schemas.microsoft.com/office/drawing/2014/main" id="{28BF177B-332A-8418-3C8A-0953277895C0}"/>
              </a:ext>
            </a:extLst>
          </p:cNvPr>
          <p:cNvSpPr>
            <a:spLocks noGrp="1"/>
          </p:cNvSpPr>
          <p:nvPr>
            <p:ph type="title"/>
          </p:nvPr>
        </p:nvSpPr>
        <p:spPr/>
        <p:txBody>
          <a:bodyPr/>
          <a:lstStyle/>
          <a:p>
            <a:r>
              <a:rPr lang="zh-CN" altLang="en-US" dirty="0"/>
              <a:t>用户画像</a:t>
            </a:r>
          </a:p>
        </p:txBody>
      </p:sp>
      <p:pic>
        <p:nvPicPr>
          <p:cNvPr id="4" name="图片 3">
            <a:extLst>
              <a:ext uri="{FF2B5EF4-FFF2-40B4-BE49-F238E27FC236}">
                <a16:creationId xmlns:a16="http://schemas.microsoft.com/office/drawing/2014/main" id="{45E0C64E-1A06-05EE-D8A3-5CFC8B8EE892}"/>
              </a:ext>
            </a:extLst>
          </p:cNvPr>
          <p:cNvPicPr>
            <a:picLocks noChangeAspect="1"/>
          </p:cNvPicPr>
          <p:nvPr/>
        </p:nvPicPr>
        <p:blipFill>
          <a:blip r:embed="rId2"/>
          <a:stretch>
            <a:fillRect/>
          </a:stretch>
        </p:blipFill>
        <p:spPr>
          <a:xfrm>
            <a:off x="351200" y="2368269"/>
            <a:ext cx="4349288" cy="3881119"/>
          </a:xfrm>
          <a:prstGeom prst="rect">
            <a:avLst/>
          </a:prstGeom>
        </p:spPr>
      </p:pic>
      <p:pic>
        <p:nvPicPr>
          <p:cNvPr id="5" name="图片 4">
            <a:extLst>
              <a:ext uri="{FF2B5EF4-FFF2-40B4-BE49-F238E27FC236}">
                <a16:creationId xmlns:a16="http://schemas.microsoft.com/office/drawing/2014/main" id="{61FCF451-A1A4-0A84-76D0-E9A424599A20}"/>
              </a:ext>
            </a:extLst>
          </p:cNvPr>
          <p:cNvPicPr>
            <a:picLocks noChangeAspect="1"/>
          </p:cNvPicPr>
          <p:nvPr/>
        </p:nvPicPr>
        <p:blipFill>
          <a:blip r:embed="rId3"/>
          <a:stretch>
            <a:fillRect/>
          </a:stretch>
        </p:blipFill>
        <p:spPr>
          <a:xfrm>
            <a:off x="5399360" y="3429000"/>
            <a:ext cx="6441440" cy="2619323"/>
          </a:xfrm>
          <a:prstGeom prst="rect">
            <a:avLst/>
          </a:prstGeom>
        </p:spPr>
      </p:pic>
      <p:sp>
        <p:nvSpPr>
          <p:cNvPr id="7" name="内容占位符 2">
            <a:extLst>
              <a:ext uri="{FF2B5EF4-FFF2-40B4-BE49-F238E27FC236}">
                <a16:creationId xmlns:a16="http://schemas.microsoft.com/office/drawing/2014/main" id="{09B27BC4-4C18-CE30-DC3F-C846D67916E3}"/>
              </a:ext>
            </a:extLst>
          </p:cNvPr>
          <p:cNvSpPr txBox="1">
            <a:spLocks/>
          </p:cNvSpPr>
          <p:nvPr/>
        </p:nvSpPr>
        <p:spPr>
          <a:xfrm>
            <a:off x="748990" y="1253331"/>
            <a:ext cx="10792521" cy="91387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所有消费者中，男性约占</a:t>
            </a:r>
            <a:r>
              <a:rPr lang="en-US" altLang="zh-CN" dirty="0"/>
              <a:t>30%</a:t>
            </a:r>
            <a:r>
              <a:rPr lang="zh-CN" altLang="en-US" dirty="0"/>
              <a:t>，女性约占</a:t>
            </a:r>
            <a:r>
              <a:rPr lang="en-US" altLang="zh-CN" dirty="0"/>
              <a:t>70%</a:t>
            </a:r>
            <a:r>
              <a:rPr lang="zh-CN" altLang="en-US" dirty="0"/>
              <a:t>；不同年龄段中女性消费者均多于男性</a:t>
            </a:r>
          </a:p>
        </p:txBody>
      </p:sp>
    </p:spTree>
    <p:extLst>
      <p:ext uri="{BB962C8B-B14F-4D97-AF65-F5344CB8AC3E}">
        <p14:creationId xmlns:p14="http://schemas.microsoft.com/office/powerpoint/2010/main" val="29458766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2D33011-225A-5522-40F7-63C773CA9289}"/>
              </a:ext>
            </a:extLst>
          </p:cNvPr>
          <p:cNvSpPr>
            <a:spLocks noGrp="1"/>
          </p:cNvSpPr>
          <p:nvPr>
            <p:ph type="sldNum" sz="quarter" idx="4"/>
          </p:nvPr>
        </p:nvSpPr>
        <p:spPr/>
        <p:txBody>
          <a:bodyPr/>
          <a:lstStyle/>
          <a:p>
            <a:r>
              <a:rPr lang="en-US" altLang="zh-CN"/>
              <a:t>&lt; </a:t>
            </a:r>
            <a:fld id="{A548B57D-AE10-4CF7-A9DF-59FEFA91B28E}" type="slidenum">
              <a:rPr lang="zh-CN" altLang="en-US" smtClean="0"/>
              <a:pPr/>
              <a:t>9</a:t>
            </a:fld>
            <a:r>
              <a:rPr lang="zh-CN" altLang="en-US"/>
              <a:t> </a:t>
            </a:r>
            <a:r>
              <a:rPr lang="en-US" altLang="zh-CN"/>
              <a:t>&gt;</a:t>
            </a:r>
            <a:endParaRPr lang="zh-CN" altLang="en-US" dirty="0"/>
          </a:p>
        </p:txBody>
      </p:sp>
      <p:sp>
        <p:nvSpPr>
          <p:cNvPr id="3" name="标题 2">
            <a:extLst>
              <a:ext uri="{FF2B5EF4-FFF2-40B4-BE49-F238E27FC236}">
                <a16:creationId xmlns:a16="http://schemas.microsoft.com/office/drawing/2014/main" id="{19347284-E2FC-2863-CF61-16E1448B6179}"/>
              </a:ext>
            </a:extLst>
          </p:cNvPr>
          <p:cNvSpPr>
            <a:spLocks noGrp="1"/>
          </p:cNvSpPr>
          <p:nvPr>
            <p:ph type="title"/>
          </p:nvPr>
        </p:nvSpPr>
        <p:spPr/>
        <p:txBody>
          <a:bodyPr/>
          <a:lstStyle/>
          <a:p>
            <a:r>
              <a:rPr lang="zh-CN" altLang="en-US" dirty="0"/>
              <a:t>特征工程</a:t>
            </a:r>
          </a:p>
        </p:txBody>
      </p:sp>
      <p:sp>
        <p:nvSpPr>
          <p:cNvPr id="4" name="文本框 3">
            <a:extLst>
              <a:ext uri="{FF2B5EF4-FFF2-40B4-BE49-F238E27FC236}">
                <a16:creationId xmlns:a16="http://schemas.microsoft.com/office/drawing/2014/main" id="{9CB966F5-7802-9173-0FC3-9FAE131312F7}"/>
              </a:ext>
            </a:extLst>
          </p:cNvPr>
          <p:cNvSpPr txBox="1"/>
          <p:nvPr/>
        </p:nvSpPr>
        <p:spPr>
          <a:xfrm>
            <a:off x="442913" y="1405054"/>
            <a:ext cx="11306078" cy="1077218"/>
          </a:xfrm>
          <a:prstGeom prst="rect">
            <a:avLst/>
          </a:prstGeom>
          <a:noFill/>
        </p:spPr>
        <p:txBody>
          <a:bodyPr wrap="square" rtlCol="0">
            <a:spAutoFit/>
          </a:bodyPr>
          <a:lstStyle/>
          <a:p>
            <a:pPr algn="just"/>
            <a:r>
              <a:rPr lang="zh-CN" altLang="en-US" sz="3200" dirty="0">
                <a:latin typeface="华文楷体" panose="02010600040101010101" pitchFamily="2" charset="-122"/>
                <a:ea typeface="华文楷体" panose="02010600040101010101" pitchFamily="2" charset="-122"/>
                <a:cs typeface="+mn-ea"/>
                <a:sym typeface="Arial" panose="020B0604020202020204" pitchFamily="34" charset="0"/>
              </a:rPr>
              <a:t>利用</a:t>
            </a:r>
            <a:r>
              <a:rPr lang="en-US" altLang="zh-CN" sz="3200" dirty="0">
                <a:latin typeface="Times New Roman" panose="02020603050405020304" pitchFamily="18" charset="0"/>
                <a:ea typeface="华文楷体" panose="02010600040101010101" pitchFamily="2" charset="-122"/>
                <a:cs typeface="Times New Roman" panose="02020603050405020304" pitchFamily="18" charset="0"/>
                <a:sym typeface="Arial" panose="020B0604020202020204" pitchFamily="34" charset="0"/>
              </a:rPr>
              <a:t>python pandas</a:t>
            </a:r>
            <a:r>
              <a:rPr lang="zh-CN" altLang="en-US" sz="3200" dirty="0">
                <a:latin typeface="华文楷体" panose="02010600040101010101" pitchFamily="2" charset="-122"/>
                <a:ea typeface="华文楷体" panose="02010600040101010101" pitchFamily="2" charset="-122"/>
                <a:cs typeface="+mn-ea"/>
                <a:sym typeface="Arial" panose="020B0604020202020204" pitchFamily="34" charset="0"/>
              </a:rPr>
              <a:t>对不同</a:t>
            </a:r>
            <a:r>
              <a:rPr lang="en-US" altLang="zh-CN" sz="3200" dirty="0" err="1">
                <a:latin typeface="Times New Roman" panose="02020603050405020304" pitchFamily="18" charset="0"/>
                <a:ea typeface="华文楷体" panose="02010600040101010101" pitchFamily="2" charset="-122"/>
                <a:cs typeface="Times New Roman" panose="02020603050405020304" pitchFamily="18" charset="0"/>
                <a:sym typeface="Arial" panose="020B0604020202020204" pitchFamily="34" charset="0"/>
              </a:rPr>
              <a:t>dataframe</a:t>
            </a:r>
            <a:r>
              <a:rPr lang="zh-CN" altLang="en-US" sz="3200" dirty="0">
                <a:latin typeface="华文楷体" panose="02010600040101010101" pitchFamily="2" charset="-122"/>
                <a:ea typeface="华文楷体" panose="02010600040101010101" pitchFamily="2" charset="-122"/>
                <a:cs typeface="+mn-ea"/>
                <a:sym typeface="Arial" panose="020B0604020202020204" pitchFamily="34" charset="0"/>
              </a:rPr>
              <a:t>中的字段进行聚合，并处理出用户与商家交互的特征。</a:t>
            </a:r>
          </a:p>
        </p:txBody>
      </p:sp>
      <p:sp>
        <p:nvSpPr>
          <p:cNvPr id="5" name="文本框 4">
            <a:extLst>
              <a:ext uri="{FF2B5EF4-FFF2-40B4-BE49-F238E27FC236}">
                <a16:creationId xmlns:a16="http://schemas.microsoft.com/office/drawing/2014/main" id="{67A3B653-A3CE-5088-E705-0FD752CE1456}"/>
              </a:ext>
            </a:extLst>
          </p:cNvPr>
          <p:cNvSpPr txBox="1"/>
          <p:nvPr/>
        </p:nvSpPr>
        <p:spPr>
          <a:xfrm>
            <a:off x="613317" y="2743200"/>
            <a:ext cx="11135674" cy="3108543"/>
          </a:xfrm>
          <a:prstGeom prst="rect">
            <a:avLst/>
          </a:prstGeom>
          <a:noFill/>
        </p:spPr>
        <p:txBody>
          <a:bodyPr wrap="square" rtlCol="0">
            <a:spAutoFit/>
          </a:bodyPr>
          <a:lstStyle/>
          <a:p>
            <a:pPr algn="l">
              <a:buFont typeface="Arial" panose="020B0604020202020204" pitchFamily="34" charset="0"/>
              <a:buChar char="•"/>
            </a:pPr>
            <a:r>
              <a:rPr lang="zh-CN" altLang="en-US" sz="2800" dirty="0">
                <a:solidFill>
                  <a:srgbClr val="1F2328"/>
                </a:solidFill>
                <a:latin typeface="宋体" panose="02010600030101010101" pitchFamily="2" charset="-122"/>
                <a:ea typeface="宋体" panose="02010600030101010101" pitchFamily="2" charset="-122"/>
              </a:rPr>
              <a:t> 每个用户在每个商家交互过的商品的总数、种类、所属类别。</a:t>
            </a:r>
            <a:endParaRPr lang="en-US" altLang="zh-CN" sz="2800" dirty="0">
              <a:solidFill>
                <a:srgbClr val="1F2328"/>
              </a:solidFill>
              <a:latin typeface="宋体" panose="02010600030101010101" pitchFamily="2" charset="-122"/>
              <a:ea typeface="宋体" panose="02010600030101010101" pitchFamily="2" charset="-122"/>
            </a:endParaRPr>
          </a:p>
          <a:p>
            <a:pPr algn="l">
              <a:buFont typeface="Arial" panose="020B0604020202020204" pitchFamily="34" charset="0"/>
              <a:buChar char="•"/>
            </a:pPr>
            <a:r>
              <a:rPr lang="zh-CN" altLang="en-US" sz="2800" b="0" i="0" dirty="0">
                <a:solidFill>
                  <a:srgbClr val="1F2328"/>
                </a:solidFill>
                <a:effectLst/>
                <a:latin typeface="宋体" panose="02010600030101010101" pitchFamily="2" charset="-122"/>
                <a:ea typeface="宋体" panose="02010600030101010101" pitchFamily="2" charset="-122"/>
              </a:rPr>
              <a:t> 每个用户与每个商家交互的天数。</a:t>
            </a:r>
            <a:endParaRPr lang="en-US" altLang="zh-CN" sz="2800" b="0" i="0" dirty="0">
              <a:solidFill>
                <a:srgbClr val="1F2328"/>
              </a:solidFill>
              <a:effectLst/>
              <a:latin typeface="宋体" panose="02010600030101010101" pitchFamily="2" charset="-122"/>
              <a:ea typeface="宋体" panose="02010600030101010101" pitchFamily="2" charset="-122"/>
            </a:endParaRPr>
          </a:p>
          <a:p>
            <a:pPr algn="l">
              <a:buFont typeface="Arial" panose="020B0604020202020204" pitchFamily="34" charset="0"/>
              <a:buChar char="•"/>
            </a:pPr>
            <a:r>
              <a:rPr lang="zh-CN" altLang="en-US" sz="2800" dirty="0">
                <a:solidFill>
                  <a:srgbClr val="1F2328"/>
                </a:solidFill>
                <a:latin typeface="宋体" panose="02010600030101010101" pitchFamily="2" charset="-122"/>
                <a:ea typeface="宋体" panose="02010600030101010101" pitchFamily="2" charset="-122"/>
              </a:rPr>
              <a:t> 每个用户在每个商家进行的操作总数。</a:t>
            </a:r>
            <a:endParaRPr lang="en-US" altLang="zh-CN" sz="2800" dirty="0">
              <a:solidFill>
                <a:srgbClr val="1F2328"/>
              </a:solidFill>
              <a:latin typeface="宋体" panose="02010600030101010101" pitchFamily="2" charset="-122"/>
              <a:ea typeface="宋体" panose="02010600030101010101" pitchFamily="2" charset="-122"/>
            </a:endParaRPr>
          </a:p>
          <a:p>
            <a:pPr lvl="1">
              <a:buFont typeface="Arial" panose="020B0604020202020204" pitchFamily="34" charset="0"/>
              <a:buChar char="•"/>
            </a:pPr>
            <a:r>
              <a:rPr lang="zh-CN" altLang="en-US" sz="2800" b="0" i="0" dirty="0">
                <a:solidFill>
                  <a:srgbClr val="1F2328"/>
                </a:solidFill>
                <a:effectLst/>
                <a:latin typeface="宋体" panose="02010600030101010101" pitchFamily="2" charset="-122"/>
                <a:ea typeface="宋体" panose="02010600030101010101" pitchFamily="2" charset="-122"/>
              </a:rPr>
              <a:t> 点击</a:t>
            </a:r>
            <a:endParaRPr lang="en-US" altLang="zh-CN" sz="2800" b="0" i="0" dirty="0">
              <a:solidFill>
                <a:srgbClr val="1F2328"/>
              </a:solidFill>
              <a:effectLst/>
              <a:latin typeface="宋体" panose="02010600030101010101" pitchFamily="2" charset="-122"/>
              <a:ea typeface="宋体" panose="02010600030101010101" pitchFamily="2" charset="-122"/>
            </a:endParaRPr>
          </a:p>
          <a:p>
            <a:pPr lvl="1">
              <a:buFont typeface="Arial" panose="020B0604020202020204" pitchFamily="34" charset="0"/>
              <a:buChar char="•"/>
            </a:pPr>
            <a:r>
              <a:rPr lang="zh-CN" altLang="en-US" sz="2800" dirty="0">
                <a:solidFill>
                  <a:srgbClr val="1F2328"/>
                </a:solidFill>
                <a:latin typeface="宋体" panose="02010600030101010101" pitchFamily="2" charset="-122"/>
                <a:ea typeface="宋体" panose="02010600030101010101" pitchFamily="2" charset="-122"/>
              </a:rPr>
              <a:t> 加入购物车</a:t>
            </a:r>
            <a:endParaRPr lang="en-US" altLang="zh-CN" sz="2800" dirty="0">
              <a:solidFill>
                <a:srgbClr val="1F2328"/>
              </a:solidFill>
              <a:latin typeface="宋体" panose="02010600030101010101" pitchFamily="2" charset="-122"/>
              <a:ea typeface="宋体" panose="02010600030101010101" pitchFamily="2" charset="-122"/>
            </a:endParaRPr>
          </a:p>
          <a:p>
            <a:pPr lvl="1">
              <a:buFont typeface="Arial" panose="020B0604020202020204" pitchFamily="34" charset="0"/>
              <a:buChar char="•"/>
            </a:pPr>
            <a:r>
              <a:rPr lang="zh-CN" altLang="en-US" sz="2800" b="0" i="0" dirty="0">
                <a:solidFill>
                  <a:srgbClr val="1F2328"/>
                </a:solidFill>
                <a:effectLst/>
                <a:latin typeface="宋体" panose="02010600030101010101" pitchFamily="2" charset="-122"/>
                <a:ea typeface="宋体" panose="02010600030101010101" pitchFamily="2" charset="-122"/>
              </a:rPr>
              <a:t> 购买</a:t>
            </a:r>
            <a:endParaRPr lang="en-US" altLang="zh-CN" sz="2800" b="0" i="0" dirty="0">
              <a:solidFill>
                <a:srgbClr val="1F2328"/>
              </a:solidFill>
              <a:effectLst/>
              <a:latin typeface="宋体" panose="02010600030101010101" pitchFamily="2" charset="-122"/>
              <a:ea typeface="宋体" panose="02010600030101010101" pitchFamily="2" charset="-122"/>
            </a:endParaRPr>
          </a:p>
          <a:p>
            <a:pPr lvl="1">
              <a:buFont typeface="Arial" panose="020B0604020202020204" pitchFamily="34" charset="0"/>
              <a:buChar char="•"/>
            </a:pPr>
            <a:r>
              <a:rPr lang="zh-CN" altLang="en-US" sz="2800" dirty="0">
                <a:solidFill>
                  <a:srgbClr val="1F2328"/>
                </a:solidFill>
                <a:latin typeface="宋体" panose="02010600030101010101" pitchFamily="2" charset="-122"/>
                <a:ea typeface="宋体" panose="02010600030101010101" pitchFamily="2" charset="-122"/>
              </a:rPr>
              <a:t> 收藏</a:t>
            </a:r>
            <a:endParaRPr lang="zh-CN" altLang="en-US" sz="2800" b="0" i="0" dirty="0">
              <a:solidFill>
                <a:srgbClr val="1F2328"/>
              </a:solidFill>
              <a:effectLst/>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3607788610"/>
      </p:ext>
    </p:extLst>
  </p:cSld>
  <p:clrMapOvr>
    <a:masterClrMapping/>
  </p:clrMapOvr>
</p:sld>
</file>

<file path=ppt/theme/theme1.xml><?xml version="1.0" encoding="utf-8"?>
<a:theme xmlns:a="http://schemas.openxmlformats.org/drawingml/2006/main" name="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5174</TotalTime>
  <Words>1147</Words>
  <Application>Microsoft Office PowerPoint</Application>
  <PresentationFormat>宽屏</PresentationFormat>
  <Paragraphs>171</Paragraphs>
  <Slides>19</Slides>
  <Notes>8</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19</vt:i4>
      </vt:variant>
    </vt:vector>
  </HeadingPairs>
  <TitlesOfParts>
    <vt:vector size="28" baseType="lpstr">
      <vt:lpstr>等线</vt:lpstr>
      <vt:lpstr>华文楷体</vt:lpstr>
      <vt:lpstr>宋体</vt:lpstr>
      <vt:lpstr>微软雅黑</vt:lpstr>
      <vt:lpstr>Arial</vt:lpstr>
      <vt:lpstr>Consolas</vt:lpstr>
      <vt:lpstr>Times New Roman</vt:lpstr>
      <vt:lpstr>自定义设计方案</vt:lpstr>
      <vt:lpstr>1_自定义设计方案</vt:lpstr>
      <vt:lpstr>PowerPoint 演示文稿</vt:lpstr>
      <vt:lpstr>PowerPoint 演示文稿</vt:lpstr>
      <vt:lpstr>PowerPoint 演示文稿</vt:lpstr>
      <vt:lpstr>分布式环境</vt:lpstr>
      <vt:lpstr>Hadoop 分布式环境搭建</vt:lpstr>
      <vt:lpstr>数据集</vt:lpstr>
      <vt:lpstr>PowerPoint 演示文稿</vt:lpstr>
      <vt:lpstr>用户画像</vt:lpstr>
      <vt:lpstr>特征工程</vt:lpstr>
      <vt:lpstr>购物记录</vt:lpstr>
      <vt:lpstr>行为转化率</vt:lpstr>
      <vt:lpstr>RFM模型：客户价值分类</vt:lpstr>
      <vt:lpstr>RFM模型：客户价值分类</vt:lpstr>
      <vt:lpstr>复购预测</vt:lpstr>
      <vt:lpstr>复购预测</vt:lpstr>
      <vt:lpstr>用户聚类分析</vt:lpstr>
      <vt:lpstr>商品聚类分析</vt:lpstr>
      <vt:lpstr>商品的关联规则挖掘</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田 振宇</dc:creator>
  <cp:lastModifiedBy>家铭 刘</cp:lastModifiedBy>
  <cp:revision>338</cp:revision>
  <dcterms:created xsi:type="dcterms:W3CDTF">2018-12-09T14:29:24Z</dcterms:created>
  <dcterms:modified xsi:type="dcterms:W3CDTF">2024-01-05T15:13:46Z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2019-04-13T09:21:34.3521271Z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8ba33e4d-f70c-4f8a-80c4-7b79b430a7ab</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